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5"/>
  </p:notesMasterIdLst>
  <p:handoutMasterIdLst>
    <p:handoutMasterId r:id="rId16"/>
  </p:handoutMasterIdLst>
  <p:sldIdLst>
    <p:sldId id="2147480753" r:id="rId2"/>
    <p:sldId id="2147480745" r:id="rId3"/>
    <p:sldId id="2147480726" r:id="rId4"/>
    <p:sldId id="2147480766" r:id="rId5"/>
    <p:sldId id="2147480763" r:id="rId6"/>
    <p:sldId id="2147480758" r:id="rId7"/>
    <p:sldId id="2147480765" r:id="rId8"/>
    <p:sldId id="2147480764" r:id="rId9"/>
    <p:sldId id="2147480759" r:id="rId10"/>
    <p:sldId id="2147480761" r:id="rId11"/>
    <p:sldId id="2147480762" r:id="rId12"/>
    <p:sldId id="2147480719" r:id="rId13"/>
    <p:sldId id="214748073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5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52733C-8E91-507D-599D-181A6AE4A69D}" name="Menny Raviv" initials="MR" userId="S::MENNYRA@amdocs.com::4cf89278-1b15-4389-ba50-8ff0c6c012d3" providerId="AD"/>
  <p188:author id="{02365C64-F8AC-C4ED-DB60-A63405C23C70}" name="valeria rosinski" initials="vr" userId="ecd7d42af5530230" providerId="Windows Live"/>
  <p188:author id="{86EEC876-E5E0-ECD2-3ED6-3DFC6D4BD588}" name="Valeria Rosinski" initials="VR" userId="S::valeriar@mar-comit.com::add58b1f-54b5-410c-ac49-429ed1911989" providerId="AD"/>
  <p188:author id="{8FF86677-2AF2-C938-1305-608166616FED}" name="Mirit Ashkenazi" initials="MA" userId="S::mirita@amdocs.com::7968a00a-4083-4e79-b55e-2a3c4f4dff1d" providerId="AD"/>
  <p188:author id="{2EE811E0-2CE8-9D8F-65CB-A2C07A702038}" name="Sharon Balog" initials="SB" userId="S::sharobal@amdocs.com::a43e0fdf-6a8a-438a-85f8-402fc12c97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C9AC"/>
    <a:srgbClr val="E6E6E6"/>
    <a:srgbClr val="262626"/>
    <a:srgbClr val="B77F01"/>
    <a:srgbClr val="282828"/>
    <a:srgbClr val="151515"/>
    <a:srgbClr val="2E2E2E"/>
    <a:srgbClr val="247588"/>
    <a:srgbClr val="3AB0CB"/>
    <a:srgbClr val="449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D037B-BD58-4A53-A400-09FB28C76056}" v="203" dt="2024-11-13T15:56:19.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308"/>
  </p:normalViewPr>
  <p:slideViewPr>
    <p:cSldViewPr snapToGrid="0">
      <p:cViewPr varScale="1">
        <p:scale>
          <a:sx n="66" d="100"/>
          <a:sy n="66" d="100"/>
        </p:scale>
        <p:origin x="676" y="32"/>
      </p:cViewPr>
      <p:guideLst>
        <p:guide orient="horz" pos="3576"/>
        <p:guide pos="3840"/>
      </p:guideLst>
    </p:cSldViewPr>
  </p:slideViewPr>
  <p:outlineViewPr>
    <p:cViewPr>
      <p:scale>
        <a:sx n="20" d="100"/>
        <a:sy n="20" d="100"/>
      </p:scale>
      <p:origin x="0" y="-331"/>
    </p:cViewPr>
  </p:outlineViewPr>
  <p:notesTextViewPr>
    <p:cViewPr>
      <p:scale>
        <a:sx n="1" d="1"/>
        <a:sy n="1" d="1"/>
      </p:scale>
      <p:origin x="0" y="0"/>
    </p:cViewPr>
  </p:notesTextViewPr>
  <p:notesViewPr>
    <p:cSldViewPr snapToGrid="0" showGuides="1">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yushi Pandit" userId="6ca3f677-d2f0-4fcb-8598-8c061eb5e443" providerId="ADAL" clId="{A98D037B-BD58-4A53-A400-09FB28C76056}"/>
    <pc:docChg chg="undo redo custSel addSld delSld modSld sldOrd modShowInfo">
      <pc:chgData name="Aayushi Pandit" userId="6ca3f677-d2f0-4fcb-8598-8c061eb5e443" providerId="ADAL" clId="{A98D037B-BD58-4A53-A400-09FB28C76056}" dt="2024-11-13T16:34:02.973" v="2228" actId="2744"/>
      <pc:docMkLst>
        <pc:docMk/>
      </pc:docMkLst>
      <pc:sldChg chg="addSp delSp modSp mod modShow">
        <pc:chgData name="Aayushi Pandit" userId="6ca3f677-d2f0-4fcb-8598-8c061eb5e443" providerId="ADAL" clId="{A98D037B-BD58-4A53-A400-09FB28C76056}" dt="2024-11-13T16:32:18.573" v="2226" actId="729"/>
        <pc:sldMkLst>
          <pc:docMk/>
          <pc:sldMk cId="91914733" sldId="2147480719"/>
        </pc:sldMkLst>
        <pc:spChg chg="mod">
          <ac:chgData name="Aayushi Pandit" userId="6ca3f677-d2f0-4fcb-8598-8c061eb5e443" providerId="ADAL" clId="{A98D037B-BD58-4A53-A400-09FB28C76056}" dt="2024-11-12T17:58:54.127" v="637" actId="122"/>
          <ac:spMkLst>
            <pc:docMk/>
            <pc:sldMk cId="91914733" sldId="2147480719"/>
            <ac:spMk id="2" creationId="{93C26E40-4211-E410-45EC-DDEB3D65F76D}"/>
          </ac:spMkLst>
        </pc:spChg>
        <pc:spChg chg="del">
          <ac:chgData name="Aayushi Pandit" userId="6ca3f677-d2f0-4fcb-8598-8c061eb5e443" providerId="ADAL" clId="{A98D037B-BD58-4A53-A400-09FB28C76056}" dt="2024-11-13T13:09:18.193" v="672" actId="478"/>
          <ac:spMkLst>
            <pc:docMk/>
            <pc:sldMk cId="91914733" sldId="2147480719"/>
            <ac:spMk id="3" creationId="{BAF56480-6B6F-1D15-40B9-0A61E0895625}"/>
          </ac:spMkLst>
        </pc:spChg>
        <pc:spChg chg="mod">
          <ac:chgData name="Aayushi Pandit" userId="6ca3f677-d2f0-4fcb-8598-8c061eb5e443" providerId="ADAL" clId="{A98D037B-BD58-4A53-A400-09FB28C76056}" dt="2024-11-12T17:58:04.081" v="628" actId="1076"/>
          <ac:spMkLst>
            <pc:docMk/>
            <pc:sldMk cId="91914733" sldId="2147480719"/>
            <ac:spMk id="4" creationId="{B978D526-12FE-538F-4926-FC8ED717031D}"/>
          </ac:spMkLst>
        </pc:spChg>
        <pc:spChg chg="del">
          <ac:chgData name="Aayushi Pandit" userId="6ca3f677-d2f0-4fcb-8598-8c061eb5e443" providerId="ADAL" clId="{A98D037B-BD58-4A53-A400-09FB28C76056}" dt="2024-11-12T17:50:11.624" v="613" actId="478"/>
          <ac:spMkLst>
            <pc:docMk/>
            <pc:sldMk cId="91914733" sldId="2147480719"/>
            <ac:spMk id="5" creationId="{88B3233A-589C-B9A7-2799-51E3AC6637E1}"/>
          </ac:spMkLst>
        </pc:spChg>
        <pc:spChg chg="mod">
          <ac:chgData name="Aayushi Pandit" userId="6ca3f677-d2f0-4fcb-8598-8c061eb5e443" providerId="ADAL" clId="{A98D037B-BD58-4A53-A400-09FB28C76056}" dt="2024-11-12T17:58:47.022" v="636" actId="1076"/>
          <ac:spMkLst>
            <pc:docMk/>
            <pc:sldMk cId="91914733" sldId="2147480719"/>
            <ac:spMk id="6" creationId="{01A55789-A0B1-48EC-3EDA-1B2DE02CAD03}"/>
          </ac:spMkLst>
        </pc:spChg>
        <pc:spChg chg="mod">
          <ac:chgData name="Aayushi Pandit" userId="6ca3f677-d2f0-4fcb-8598-8c061eb5e443" providerId="ADAL" clId="{A98D037B-BD58-4A53-A400-09FB28C76056}" dt="2024-11-12T17:58:38.008" v="635" actId="1076"/>
          <ac:spMkLst>
            <pc:docMk/>
            <pc:sldMk cId="91914733" sldId="2147480719"/>
            <ac:spMk id="7" creationId="{34A01D03-5883-4A90-5142-474C26BAFC04}"/>
          </ac:spMkLst>
        </pc:spChg>
        <pc:spChg chg="mod">
          <ac:chgData name="Aayushi Pandit" userId="6ca3f677-d2f0-4fcb-8598-8c061eb5e443" providerId="ADAL" clId="{A98D037B-BD58-4A53-A400-09FB28C76056}" dt="2024-11-11T16:44:29.891" v="56"/>
          <ac:spMkLst>
            <pc:docMk/>
            <pc:sldMk cId="91914733" sldId="2147480719"/>
            <ac:spMk id="8" creationId="{812BCA5C-7112-8E2B-2729-BD1DCB2A37EA}"/>
          </ac:spMkLst>
        </pc:spChg>
        <pc:spChg chg="mod">
          <ac:chgData name="Aayushi Pandit" userId="6ca3f677-d2f0-4fcb-8598-8c061eb5e443" providerId="ADAL" clId="{A98D037B-BD58-4A53-A400-09FB28C76056}" dt="2024-11-11T16:45:17.467" v="66"/>
          <ac:spMkLst>
            <pc:docMk/>
            <pc:sldMk cId="91914733" sldId="2147480719"/>
            <ac:spMk id="9" creationId="{31376530-36DD-2E63-D583-A5D7ACF0444D}"/>
          </ac:spMkLst>
        </pc:spChg>
        <pc:spChg chg="mod">
          <ac:chgData name="Aayushi Pandit" userId="6ca3f677-d2f0-4fcb-8598-8c061eb5e443" providerId="ADAL" clId="{A98D037B-BD58-4A53-A400-09FB28C76056}" dt="2024-11-11T16:44:59.062" v="61"/>
          <ac:spMkLst>
            <pc:docMk/>
            <pc:sldMk cId="91914733" sldId="2147480719"/>
            <ac:spMk id="10" creationId="{CBEF9A0B-A599-82DD-68BB-BB794AC0C6B2}"/>
          </ac:spMkLst>
        </pc:spChg>
        <pc:spChg chg="add del mod">
          <ac:chgData name="Aayushi Pandit" userId="6ca3f677-d2f0-4fcb-8598-8c061eb5e443" providerId="ADAL" clId="{A98D037B-BD58-4A53-A400-09FB28C76056}" dt="2024-11-13T13:09:19.862" v="673" actId="478"/>
          <ac:spMkLst>
            <pc:docMk/>
            <pc:sldMk cId="91914733" sldId="2147480719"/>
            <ac:spMk id="13" creationId="{3C6D0D78-7D8D-BB48-2A97-3E089B831875}"/>
          </ac:spMkLst>
        </pc:spChg>
      </pc:sldChg>
      <pc:sldChg chg="addSp delSp modSp del mod modClrScheme chgLayout">
        <pc:chgData name="Aayushi Pandit" userId="6ca3f677-d2f0-4fcb-8598-8c061eb5e443" providerId="ADAL" clId="{A98D037B-BD58-4A53-A400-09FB28C76056}" dt="2024-11-13T16:15:26.531" v="2030" actId="47"/>
        <pc:sldMkLst>
          <pc:docMk/>
          <pc:sldMk cId="3921015818" sldId="2147480725"/>
        </pc:sldMkLst>
        <pc:spChg chg="mod ord">
          <ac:chgData name="Aayushi Pandit" userId="6ca3f677-d2f0-4fcb-8598-8c061eb5e443" providerId="ADAL" clId="{A98D037B-BD58-4A53-A400-09FB28C76056}" dt="2024-11-11T16:42:52.050" v="49" actId="26606"/>
          <ac:spMkLst>
            <pc:docMk/>
            <pc:sldMk cId="3921015818" sldId="2147480725"/>
            <ac:spMk id="16" creationId="{C109BB84-EE40-43A6-BE40-84ED6A692851}"/>
          </ac:spMkLst>
        </pc:spChg>
        <pc:spChg chg="mod ord">
          <ac:chgData name="Aayushi Pandit" userId="6ca3f677-d2f0-4fcb-8598-8c061eb5e443" providerId="ADAL" clId="{A98D037B-BD58-4A53-A400-09FB28C76056}" dt="2024-11-11T16:42:52.050" v="49" actId="26606"/>
          <ac:spMkLst>
            <pc:docMk/>
            <pc:sldMk cId="3921015818" sldId="2147480725"/>
            <ac:spMk id="17" creationId="{B7FCB519-9147-2403-4D7F-0AD6245FAE1D}"/>
          </ac:spMkLst>
        </pc:spChg>
        <pc:spChg chg="mod ord">
          <ac:chgData name="Aayushi Pandit" userId="6ca3f677-d2f0-4fcb-8598-8c061eb5e443" providerId="ADAL" clId="{A98D037B-BD58-4A53-A400-09FB28C76056}" dt="2024-11-11T16:42:52.050" v="49" actId="26606"/>
          <ac:spMkLst>
            <pc:docMk/>
            <pc:sldMk cId="3921015818" sldId="2147480725"/>
            <ac:spMk id="18" creationId="{ADCA389D-6BB8-A690-0B3C-21B390349E41}"/>
          </ac:spMkLst>
        </pc:spChg>
        <pc:spChg chg="mod ord">
          <ac:chgData name="Aayushi Pandit" userId="6ca3f677-d2f0-4fcb-8598-8c061eb5e443" providerId="ADAL" clId="{A98D037B-BD58-4A53-A400-09FB28C76056}" dt="2024-11-11T16:42:52.050" v="49" actId="26606"/>
          <ac:spMkLst>
            <pc:docMk/>
            <pc:sldMk cId="3921015818" sldId="2147480725"/>
            <ac:spMk id="19" creationId="{663D6F14-7717-29A4-0E3A-7DF2AD458DA2}"/>
          </ac:spMkLst>
        </pc:spChg>
        <pc:spChg chg="mod ord">
          <ac:chgData name="Aayushi Pandit" userId="6ca3f677-d2f0-4fcb-8598-8c061eb5e443" providerId="ADAL" clId="{A98D037B-BD58-4A53-A400-09FB28C76056}" dt="2024-11-11T16:42:52.050" v="49" actId="26606"/>
          <ac:spMkLst>
            <pc:docMk/>
            <pc:sldMk cId="3921015818" sldId="2147480725"/>
            <ac:spMk id="20" creationId="{799178EF-3EA4-074E-BB8A-BD6FBDD93D13}"/>
          </ac:spMkLst>
        </pc:spChg>
        <pc:spChg chg="add del">
          <ac:chgData name="Aayushi Pandit" userId="6ca3f677-d2f0-4fcb-8598-8c061eb5e443" providerId="ADAL" clId="{A98D037B-BD58-4A53-A400-09FB28C76056}" dt="2024-11-11T16:47:13.420" v="76" actId="478"/>
          <ac:spMkLst>
            <pc:docMk/>
            <pc:sldMk cId="3921015818" sldId="2147480725"/>
            <ac:spMk id="21" creationId="{F828FFD2-C69B-54E3-B290-D603720D9FC1}"/>
          </ac:spMkLst>
        </pc:spChg>
        <pc:spChg chg="add del">
          <ac:chgData name="Aayushi Pandit" userId="6ca3f677-d2f0-4fcb-8598-8c061eb5e443" providerId="ADAL" clId="{A98D037B-BD58-4A53-A400-09FB28C76056}" dt="2024-11-11T16:47:20.137" v="78" actId="478"/>
          <ac:spMkLst>
            <pc:docMk/>
            <pc:sldMk cId="3921015818" sldId="2147480725"/>
            <ac:spMk id="22" creationId="{D46C6566-745F-72EB-DC14-EB3C8BCA1AE9}"/>
          </ac:spMkLst>
        </pc:spChg>
        <pc:spChg chg="add del">
          <ac:chgData name="Aayushi Pandit" userId="6ca3f677-d2f0-4fcb-8598-8c061eb5e443" providerId="ADAL" clId="{A98D037B-BD58-4A53-A400-09FB28C76056}" dt="2024-11-11T16:47:25.812" v="80" actId="478"/>
          <ac:spMkLst>
            <pc:docMk/>
            <pc:sldMk cId="3921015818" sldId="2147480725"/>
            <ac:spMk id="23" creationId="{A0707C99-4EBD-4B74-C060-C5EB0820093A}"/>
          </ac:spMkLst>
        </pc:spChg>
        <pc:spChg chg="add del">
          <ac:chgData name="Aayushi Pandit" userId="6ca3f677-d2f0-4fcb-8598-8c061eb5e443" providerId="ADAL" clId="{A98D037B-BD58-4A53-A400-09FB28C76056}" dt="2024-11-11T16:47:16.488" v="77" actId="478"/>
          <ac:spMkLst>
            <pc:docMk/>
            <pc:sldMk cId="3921015818" sldId="2147480725"/>
            <ac:spMk id="24" creationId="{2EB4D967-BEF7-2BA8-7051-149643808BAA}"/>
          </ac:spMkLst>
        </pc:spChg>
        <pc:spChg chg="add del">
          <ac:chgData name="Aayushi Pandit" userId="6ca3f677-d2f0-4fcb-8598-8c061eb5e443" providerId="ADAL" clId="{A98D037B-BD58-4A53-A400-09FB28C76056}" dt="2024-11-11T16:47:22.854" v="79" actId="478"/>
          <ac:spMkLst>
            <pc:docMk/>
            <pc:sldMk cId="3921015818" sldId="2147480725"/>
            <ac:spMk id="25" creationId="{98DF20EF-D2CD-25A7-9142-4E9D39676D13}"/>
          </ac:spMkLst>
        </pc:spChg>
        <pc:spChg chg="mod">
          <ac:chgData name="Aayushi Pandit" userId="6ca3f677-d2f0-4fcb-8598-8c061eb5e443" providerId="ADAL" clId="{A98D037B-BD58-4A53-A400-09FB28C76056}" dt="2024-11-12T17:50:41.677" v="616" actId="14100"/>
          <ac:spMkLst>
            <pc:docMk/>
            <pc:sldMk cId="3921015818" sldId="2147480725"/>
            <ac:spMk id="26" creationId="{DFFC1DDA-EC21-E529-66D5-B8DA4256903F}"/>
          </ac:spMkLst>
        </pc:spChg>
        <pc:spChg chg="mod ord">
          <ac:chgData name="Aayushi Pandit" userId="6ca3f677-d2f0-4fcb-8598-8c061eb5e443" providerId="ADAL" clId="{A98D037B-BD58-4A53-A400-09FB28C76056}" dt="2024-11-11T16:42:52.050" v="49" actId="26606"/>
          <ac:spMkLst>
            <pc:docMk/>
            <pc:sldMk cId="3921015818" sldId="2147480725"/>
            <ac:spMk id="27" creationId="{E956286A-C3A6-AA03-53EB-B58A1DF54296}"/>
          </ac:spMkLst>
        </pc:spChg>
        <pc:spChg chg="add del mod">
          <ac:chgData name="Aayushi Pandit" userId="6ca3f677-d2f0-4fcb-8598-8c061eb5e443" providerId="ADAL" clId="{A98D037B-BD58-4A53-A400-09FB28C76056}" dt="2024-11-11T16:42:41.350" v="41" actId="26606"/>
          <ac:spMkLst>
            <pc:docMk/>
            <pc:sldMk cId="3921015818" sldId="2147480725"/>
            <ac:spMk id="32" creationId="{8FFC0E9D-5F2F-72FF-7ED4-4F143585E850}"/>
          </ac:spMkLst>
        </pc:spChg>
        <pc:spChg chg="add del mod">
          <ac:chgData name="Aayushi Pandit" userId="6ca3f677-d2f0-4fcb-8598-8c061eb5e443" providerId="ADAL" clId="{A98D037B-BD58-4A53-A400-09FB28C76056}" dt="2024-11-11T16:42:41.350" v="41" actId="26606"/>
          <ac:spMkLst>
            <pc:docMk/>
            <pc:sldMk cId="3921015818" sldId="2147480725"/>
            <ac:spMk id="34" creationId="{905A8BA4-740A-BA60-462F-ACE0938F78D2}"/>
          </ac:spMkLst>
        </pc:spChg>
        <pc:spChg chg="add del mod">
          <ac:chgData name="Aayushi Pandit" userId="6ca3f677-d2f0-4fcb-8598-8c061eb5e443" providerId="ADAL" clId="{A98D037B-BD58-4A53-A400-09FB28C76056}" dt="2024-11-11T16:42:41.350" v="41" actId="26606"/>
          <ac:spMkLst>
            <pc:docMk/>
            <pc:sldMk cId="3921015818" sldId="2147480725"/>
            <ac:spMk id="36" creationId="{F9CEC947-E442-EB28-4CFA-14A8C774C163}"/>
          </ac:spMkLst>
        </pc:spChg>
        <pc:spChg chg="add del mod">
          <ac:chgData name="Aayushi Pandit" userId="6ca3f677-d2f0-4fcb-8598-8c061eb5e443" providerId="ADAL" clId="{A98D037B-BD58-4A53-A400-09FB28C76056}" dt="2024-11-11T16:42:41.350" v="41" actId="26606"/>
          <ac:spMkLst>
            <pc:docMk/>
            <pc:sldMk cId="3921015818" sldId="2147480725"/>
            <ac:spMk id="38" creationId="{E5B550EC-6E69-D592-7AF5-EEBA1163D628}"/>
          </ac:spMkLst>
        </pc:spChg>
        <pc:spChg chg="add del mod">
          <ac:chgData name="Aayushi Pandit" userId="6ca3f677-d2f0-4fcb-8598-8c061eb5e443" providerId="ADAL" clId="{A98D037B-BD58-4A53-A400-09FB28C76056}" dt="2024-11-11T16:42:41.350" v="41" actId="26606"/>
          <ac:spMkLst>
            <pc:docMk/>
            <pc:sldMk cId="3921015818" sldId="2147480725"/>
            <ac:spMk id="40" creationId="{90DCFC88-77B2-6332-28C1-4AC1141412ED}"/>
          </ac:spMkLst>
        </pc:spChg>
        <pc:spChg chg="add del mod">
          <ac:chgData name="Aayushi Pandit" userId="6ca3f677-d2f0-4fcb-8598-8c061eb5e443" providerId="ADAL" clId="{A98D037B-BD58-4A53-A400-09FB28C76056}" dt="2024-11-11T16:42:41.350" v="41" actId="26606"/>
          <ac:spMkLst>
            <pc:docMk/>
            <pc:sldMk cId="3921015818" sldId="2147480725"/>
            <ac:spMk id="42" creationId="{33CC6A0F-A98D-EEAB-A743-91FE426BC5FF}"/>
          </ac:spMkLst>
        </pc:spChg>
        <pc:spChg chg="add del mod">
          <ac:chgData name="Aayushi Pandit" userId="6ca3f677-d2f0-4fcb-8598-8c061eb5e443" providerId="ADAL" clId="{A98D037B-BD58-4A53-A400-09FB28C76056}" dt="2024-11-11T16:42:41.350" v="41" actId="26606"/>
          <ac:spMkLst>
            <pc:docMk/>
            <pc:sldMk cId="3921015818" sldId="2147480725"/>
            <ac:spMk id="44" creationId="{914E2400-F3D2-E00A-3999-59F518975CCB}"/>
          </ac:spMkLst>
        </pc:spChg>
        <pc:spChg chg="add del mod">
          <ac:chgData name="Aayushi Pandit" userId="6ca3f677-d2f0-4fcb-8598-8c061eb5e443" providerId="ADAL" clId="{A98D037B-BD58-4A53-A400-09FB28C76056}" dt="2024-11-11T16:42:41.350" v="41" actId="26606"/>
          <ac:spMkLst>
            <pc:docMk/>
            <pc:sldMk cId="3921015818" sldId="2147480725"/>
            <ac:spMk id="46" creationId="{1A965375-96CD-025D-A36A-E49164EA71CF}"/>
          </ac:spMkLst>
        </pc:spChg>
        <pc:spChg chg="add del mod">
          <ac:chgData name="Aayushi Pandit" userId="6ca3f677-d2f0-4fcb-8598-8c061eb5e443" providerId="ADAL" clId="{A98D037B-BD58-4A53-A400-09FB28C76056}" dt="2024-11-11T16:42:41.350" v="41" actId="26606"/>
          <ac:spMkLst>
            <pc:docMk/>
            <pc:sldMk cId="3921015818" sldId="2147480725"/>
            <ac:spMk id="48" creationId="{1EE8A715-C5B7-C19D-F0CE-3368ACF8A224}"/>
          </ac:spMkLst>
        </pc:spChg>
        <pc:spChg chg="add del mod">
          <ac:chgData name="Aayushi Pandit" userId="6ca3f677-d2f0-4fcb-8598-8c061eb5e443" providerId="ADAL" clId="{A98D037B-BD58-4A53-A400-09FB28C76056}" dt="2024-11-11T16:42:41.350" v="41" actId="26606"/>
          <ac:spMkLst>
            <pc:docMk/>
            <pc:sldMk cId="3921015818" sldId="2147480725"/>
            <ac:spMk id="50" creationId="{9494A515-AE97-DFB9-723E-763DFF044499}"/>
          </ac:spMkLst>
        </pc:spChg>
        <pc:spChg chg="add del mod">
          <ac:chgData name="Aayushi Pandit" userId="6ca3f677-d2f0-4fcb-8598-8c061eb5e443" providerId="ADAL" clId="{A98D037B-BD58-4A53-A400-09FB28C76056}" dt="2024-11-11T16:42:41.350" v="41" actId="26606"/>
          <ac:spMkLst>
            <pc:docMk/>
            <pc:sldMk cId="3921015818" sldId="2147480725"/>
            <ac:spMk id="52" creationId="{38EB1C54-D730-86FE-C53A-F58FF24C4CE9}"/>
          </ac:spMkLst>
        </pc:spChg>
        <pc:spChg chg="add del mod">
          <ac:chgData name="Aayushi Pandit" userId="6ca3f677-d2f0-4fcb-8598-8c061eb5e443" providerId="ADAL" clId="{A98D037B-BD58-4A53-A400-09FB28C76056}" dt="2024-11-11T16:42:41.350" v="41" actId="26606"/>
          <ac:spMkLst>
            <pc:docMk/>
            <pc:sldMk cId="3921015818" sldId="2147480725"/>
            <ac:spMk id="54" creationId="{415A13A0-C16D-3C66-9915-D057FC96B095}"/>
          </ac:spMkLst>
        </pc:spChg>
        <pc:spChg chg="add del mod">
          <ac:chgData name="Aayushi Pandit" userId="6ca3f677-d2f0-4fcb-8598-8c061eb5e443" providerId="ADAL" clId="{A98D037B-BD58-4A53-A400-09FB28C76056}" dt="2024-11-11T16:42:41.350" v="41" actId="26606"/>
          <ac:spMkLst>
            <pc:docMk/>
            <pc:sldMk cId="3921015818" sldId="2147480725"/>
            <ac:spMk id="56" creationId="{C64056C8-12DF-A91E-ADCC-C158EEDC7082}"/>
          </ac:spMkLst>
        </pc:spChg>
      </pc:sldChg>
      <pc:sldChg chg="modSp mod">
        <pc:chgData name="Aayushi Pandit" userId="6ca3f677-d2f0-4fcb-8598-8c061eb5e443" providerId="ADAL" clId="{A98D037B-BD58-4A53-A400-09FB28C76056}" dt="2024-11-13T16:26:43.262" v="2156" actId="20577"/>
        <pc:sldMkLst>
          <pc:docMk/>
          <pc:sldMk cId="684709274" sldId="2147480726"/>
        </pc:sldMkLst>
        <pc:spChg chg="mod">
          <ac:chgData name="Aayushi Pandit" userId="6ca3f677-d2f0-4fcb-8598-8c061eb5e443" providerId="ADAL" clId="{A98D037B-BD58-4A53-A400-09FB28C76056}" dt="2024-11-13T16:26:43.262" v="2156" actId="20577"/>
          <ac:spMkLst>
            <pc:docMk/>
            <pc:sldMk cId="684709274" sldId="2147480726"/>
            <ac:spMk id="11" creationId="{0024EF7B-3D54-6D59-9DB5-6818E1525E01}"/>
          </ac:spMkLst>
        </pc:spChg>
        <pc:spChg chg="mod">
          <ac:chgData name="Aayushi Pandit" userId="6ca3f677-d2f0-4fcb-8598-8c061eb5e443" providerId="ADAL" clId="{A98D037B-BD58-4A53-A400-09FB28C76056}" dt="2024-11-13T16:24:36.378" v="2136"/>
          <ac:spMkLst>
            <pc:docMk/>
            <pc:sldMk cId="684709274" sldId="2147480726"/>
            <ac:spMk id="12" creationId="{191BBFA6-DC7D-7F0D-1283-F888D3B47D76}"/>
          </ac:spMkLst>
        </pc:spChg>
        <pc:spChg chg="mod">
          <ac:chgData name="Aayushi Pandit" userId="6ca3f677-d2f0-4fcb-8598-8c061eb5e443" providerId="ADAL" clId="{A98D037B-BD58-4A53-A400-09FB28C76056}" dt="2024-11-13T16:24:58.457" v="2138"/>
          <ac:spMkLst>
            <pc:docMk/>
            <pc:sldMk cId="684709274" sldId="2147480726"/>
            <ac:spMk id="14" creationId="{D4395963-181D-4150-B846-2182962FD7D7}"/>
          </ac:spMkLst>
        </pc:spChg>
      </pc:sldChg>
      <pc:sldChg chg="delSp modSp mod">
        <pc:chgData name="Aayushi Pandit" userId="6ca3f677-d2f0-4fcb-8598-8c061eb5e443" providerId="ADAL" clId="{A98D037B-BD58-4A53-A400-09FB28C76056}" dt="2024-11-13T16:17:11.487" v="2122" actId="20577"/>
        <pc:sldMkLst>
          <pc:docMk/>
          <pc:sldMk cId="4072930523" sldId="2147480745"/>
        </pc:sldMkLst>
        <pc:spChg chg="mod">
          <ac:chgData name="Aayushi Pandit" userId="6ca3f677-d2f0-4fcb-8598-8c061eb5e443" providerId="ADAL" clId="{A98D037B-BD58-4A53-A400-09FB28C76056}" dt="2024-11-13T16:16:48.301" v="2109" actId="20577"/>
          <ac:spMkLst>
            <pc:docMk/>
            <pc:sldMk cId="4072930523" sldId="2147480745"/>
            <ac:spMk id="6" creationId="{F5526221-5F8E-3AB7-0A02-B34B9DDF3FBE}"/>
          </ac:spMkLst>
        </pc:spChg>
        <pc:spChg chg="mod">
          <ac:chgData name="Aayushi Pandit" userId="6ca3f677-d2f0-4fcb-8598-8c061eb5e443" providerId="ADAL" clId="{A98D037B-BD58-4A53-A400-09FB28C76056}" dt="2024-11-13T16:17:11.487" v="2122" actId="20577"/>
          <ac:spMkLst>
            <pc:docMk/>
            <pc:sldMk cId="4072930523" sldId="2147480745"/>
            <ac:spMk id="7" creationId="{2737AAB2-EAE5-E768-97F9-15F506C5DFFF}"/>
          </ac:spMkLst>
        </pc:spChg>
        <pc:spChg chg="del">
          <ac:chgData name="Aayushi Pandit" userId="6ca3f677-d2f0-4fcb-8598-8c061eb5e443" providerId="ADAL" clId="{A98D037B-BD58-4A53-A400-09FB28C76056}" dt="2024-11-12T16:42:26.362" v="106" actId="478"/>
          <ac:spMkLst>
            <pc:docMk/>
            <pc:sldMk cId="4072930523" sldId="2147480745"/>
            <ac:spMk id="9" creationId="{9B4E2BF7-3F6C-C17F-7F12-D6D82F9F91A0}"/>
          </ac:spMkLst>
        </pc:spChg>
        <pc:grpChg chg="del">
          <ac:chgData name="Aayushi Pandit" userId="6ca3f677-d2f0-4fcb-8598-8c061eb5e443" providerId="ADAL" clId="{A98D037B-BD58-4A53-A400-09FB28C76056}" dt="2024-11-12T16:42:29.572" v="107" actId="478"/>
          <ac:grpSpMkLst>
            <pc:docMk/>
            <pc:sldMk cId="4072930523" sldId="2147480745"/>
            <ac:grpSpMk id="30" creationId="{264CF493-0919-7072-EAC1-7EAB6995530C}"/>
          </ac:grpSpMkLst>
        </pc:grpChg>
      </pc:sldChg>
      <pc:sldChg chg="addSp delSp modSp mod">
        <pc:chgData name="Aayushi Pandit" userId="6ca3f677-d2f0-4fcb-8598-8c061eb5e443" providerId="ADAL" clId="{A98D037B-BD58-4A53-A400-09FB28C76056}" dt="2024-11-13T13:23:41.691" v="836" actId="20577"/>
        <pc:sldMkLst>
          <pc:docMk/>
          <pc:sldMk cId="3505433275" sldId="2147480753"/>
        </pc:sldMkLst>
        <pc:spChg chg="add del mod">
          <ac:chgData name="Aayushi Pandit" userId="6ca3f677-d2f0-4fcb-8598-8c061eb5e443" providerId="ADAL" clId="{A98D037B-BD58-4A53-A400-09FB28C76056}" dt="2024-11-13T13:14:19.210" v="739" actId="478"/>
          <ac:spMkLst>
            <pc:docMk/>
            <pc:sldMk cId="3505433275" sldId="2147480753"/>
            <ac:spMk id="3" creationId="{E580AC1F-F908-83CB-2F44-DA4DA6A0D37A}"/>
          </ac:spMkLst>
        </pc:spChg>
        <pc:spChg chg="mod">
          <ac:chgData name="Aayushi Pandit" userId="6ca3f677-d2f0-4fcb-8598-8c061eb5e443" providerId="ADAL" clId="{A98D037B-BD58-4A53-A400-09FB28C76056}" dt="2024-11-13T13:23:41.691" v="836" actId="20577"/>
          <ac:spMkLst>
            <pc:docMk/>
            <pc:sldMk cId="3505433275" sldId="2147480753"/>
            <ac:spMk id="5" creationId="{5C116D8F-03B0-554E-A2D0-0E6343A62B95}"/>
          </ac:spMkLst>
        </pc:spChg>
        <pc:spChg chg="mod">
          <ac:chgData name="Aayushi Pandit" userId="6ca3f677-d2f0-4fcb-8598-8c061eb5e443" providerId="ADAL" clId="{A98D037B-BD58-4A53-A400-09FB28C76056}" dt="2024-11-13T13:15:40.076" v="807" actId="1076"/>
          <ac:spMkLst>
            <pc:docMk/>
            <pc:sldMk cId="3505433275" sldId="2147480753"/>
            <ac:spMk id="6" creationId="{0683B164-7386-A16E-C031-DA722866F39F}"/>
          </ac:spMkLst>
        </pc:spChg>
        <pc:spChg chg="del mod">
          <ac:chgData name="Aayushi Pandit" userId="6ca3f677-d2f0-4fcb-8598-8c061eb5e443" providerId="ADAL" clId="{A98D037B-BD58-4A53-A400-09FB28C76056}" dt="2024-11-13T13:14:15.960" v="738" actId="478"/>
          <ac:spMkLst>
            <pc:docMk/>
            <pc:sldMk cId="3505433275" sldId="2147480753"/>
            <ac:spMk id="7" creationId="{1B08F142-7BCB-6742-4957-2730FB2BAEC2}"/>
          </ac:spMkLst>
        </pc:spChg>
      </pc:sldChg>
      <pc:sldChg chg="addSp delSp modSp mod">
        <pc:chgData name="Aayushi Pandit" userId="6ca3f677-d2f0-4fcb-8598-8c061eb5e443" providerId="ADAL" clId="{A98D037B-BD58-4A53-A400-09FB28C76056}" dt="2024-11-13T15:48:40.229" v="1836" actId="14100"/>
        <pc:sldMkLst>
          <pc:docMk/>
          <pc:sldMk cId="2402930738" sldId="2147480758"/>
        </pc:sldMkLst>
        <pc:spChg chg="add mod">
          <ac:chgData name="Aayushi Pandit" userId="6ca3f677-d2f0-4fcb-8598-8c061eb5e443" providerId="ADAL" clId="{A98D037B-BD58-4A53-A400-09FB28C76056}" dt="2024-11-12T17:16:00.637" v="392"/>
          <ac:spMkLst>
            <pc:docMk/>
            <pc:sldMk cId="2402930738" sldId="2147480758"/>
            <ac:spMk id="4" creationId="{009AA7D2-D24F-80FB-FD81-68825B24B486}"/>
          </ac:spMkLst>
        </pc:spChg>
        <pc:spChg chg="mod">
          <ac:chgData name="Aayushi Pandit" userId="6ca3f677-d2f0-4fcb-8598-8c061eb5e443" providerId="ADAL" clId="{A98D037B-BD58-4A53-A400-09FB28C76056}" dt="2024-11-13T15:41:26.775" v="1748" actId="20577"/>
          <ac:spMkLst>
            <pc:docMk/>
            <pc:sldMk cId="2402930738" sldId="2147480758"/>
            <ac:spMk id="6" creationId="{F5CA3ED0-FBB5-3FE0-CCF8-4F5814661376}"/>
          </ac:spMkLst>
        </pc:spChg>
        <pc:spChg chg="add del mod">
          <ac:chgData name="Aayushi Pandit" userId="6ca3f677-d2f0-4fcb-8598-8c061eb5e443" providerId="ADAL" clId="{A98D037B-BD58-4A53-A400-09FB28C76056}" dt="2024-11-13T15:45:52.854" v="1813" actId="115"/>
          <ac:spMkLst>
            <pc:docMk/>
            <pc:sldMk cId="2402930738" sldId="2147480758"/>
            <ac:spMk id="7" creationId="{A14D5FD2-63D1-99EE-1F99-A96142E3A5AD}"/>
          </ac:spMkLst>
        </pc:spChg>
        <pc:picChg chg="add mod modCrop">
          <ac:chgData name="Aayushi Pandit" userId="6ca3f677-d2f0-4fcb-8598-8c061eb5e443" providerId="ADAL" clId="{A98D037B-BD58-4A53-A400-09FB28C76056}" dt="2024-11-13T15:46:47.923" v="1819" actId="1076"/>
          <ac:picMkLst>
            <pc:docMk/>
            <pc:sldMk cId="2402930738" sldId="2147480758"/>
            <ac:picMk id="2" creationId="{134F2E4E-6D7A-40DC-E59C-292F77AA7504}"/>
          </ac:picMkLst>
        </pc:picChg>
        <pc:picChg chg="add del mod modCrop">
          <ac:chgData name="Aayushi Pandit" userId="6ca3f677-d2f0-4fcb-8598-8c061eb5e443" providerId="ADAL" clId="{A98D037B-BD58-4A53-A400-09FB28C76056}" dt="2024-11-13T15:43:06.002" v="1769" actId="478"/>
          <ac:picMkLst>
            <pc:docMk/>
            <pc:sldMk cId="2402930738" sldId="2147480758"/>
            <ac:picMk id="3" creationId="{65751EF4-9C4F-7AAC-8E68-3E8383F0A5E5}"/>
          </ac:picMkLst>
        </pc:picChg>
        <pc:picChg chg="add mod">
          <ac:chgData name="Aayushi Pandit" userId="6ca3f677-d2f0-4fcb-8598-8c061eb5e443" providerId="ADAL" clId="{A98D037B-BD58-4A53-A400-09FB28C76056}" dt="2024-11-13T15:47:32.375" v="1823" actId="14100"/>
          <ac:picMkLst>
            <pc:docMk/>
            <pc:sldMk cId="2402930738" sldId="2147480758"/>
            <ac:picMk id="4" creationId="{5D9E8D98-C58B-901C-3891-645FA980CE00}"/>
          </ac:picMkLst>
        </pc:picChg>
        <pc:picChg chg="add mod modCrop">
          <ac:chgData name="Aayushi Pandit" userId="6ca3f677-d2f0-4fcb-8598-8c061eb5e443" providerId="ADAL" clId="{A98D037B-BD58-4A53-A400-09FB28C76056}" dt="2024-11-13T15:48:40.229" v="1836" actId="14100"/>
          <ac:picMkLst>
            <pc:docMk/>
            <pc:sldMk cId="2402930738" sldId="2147480758"/>
            <ac:picMk id="5" creationId="{E9EBB2B0-50CD-B3C7-5BBD-86177596B63A}"/>
          </ac:picMkLst>
        </pc:picChg>
      </pc:sldChg>
      <pc:sldChg chg="addSp delSp modSp mod">
        <pc:chgData name="Aayushi Pandit" userId="6ca3f677-d2f0-4fcb-8598-8c061eb5e443" providerId="ADAL" clId="{A98D037B-BD58-4A53-A400-09FB28C76056}" dt="2024-11-13T16:29:28.685" v="2167" actId="20577"/>
        <pc:sldMkLst>
          <pc:docMk/>
          <pc:sldMk cId="3361226404" sldId="2147480759"/>
        </pc:sldMkLst>
        <pc:spChg chg="add mod">
          <ac:chgData name="Aayushi Pandit" userId="6ca3f677-d2f0-4fcb-8598-8c061eb5e443" providerId="ADAL" clId="{A98D037B-BD58-4A53-A400-09FB28C76056}" dt="2024-11-12T17:44:27.754" v="515"/>
          <ac:spMkLst>
            <pc:docMk/>
            <pc:sldMk cId="3361226404" sldId="2147480759"/>
            <ac:spMk id="2" creationId="{3C9BA74C-4A5D-DC6B-9D7B-51C5C277179B}"/>
          </ac:spMkLst>
        </pc:spChg>
        <pc:spChg chg="mod">
          <ac:chgData name="Aayushi Pandit" userId="6ca3f677-d2f0-4fcb-8598-8c061eb5e443" providerId="ADAL" clId="{A98D037B-BD58-4A53-A400-09FB28C76056}" dt="2024-11-13T15:00:30.971" v="1427" actId="20577"/>
          <ac:spMkLst>
            <pc:docMk/>
            <pc:sldMk cId="3361226404" sldId="2147480759"/>
            <ac:spMk id="6" creationId="{F5CA3ED0-FBB5-3FE0-CCF8-4F5814661376}"/>
          </ac:spMkLst>
        </pc:spChg>
        <pc:spChg chg="add del mod">
          <ac:chgData name="Aayushi Pandit" userId="6ca3f677-d2f0-4fcb-8598-8c061eb5e443" providerId="ADAL" clId="{A98D037B-BD58-4A53-A400-09FB28C76056}" dt="2024-11-13T16:29:28.685" v="2167" actId="20577"/>
          <ac:spMkLst>
            <pc:docMk/>
            <pc:sldMk cId="3361226404" sldId="2147480759"/>
            <ac:spMk id="7" creationId="{A14D5FD2-63D1-99EE-1F99-A96142E3A5AD}"/>
          </ac:spMkLst>
        </pc:spChg>
        <pc:spChg chg="add del mod">
          <ac:chgData name="Aayushi Pandit" userId="6ca3f677-d2f0-4fcb-8598-8c061eb5e443" providerId="ADAL" clId="{A98D037B-BD58-4A53-A400-09FB28C76056}" dt="2024-11-13T15:00:01.161" v="1370" actId="478"/>
          <ac:spMkLst>
            <pc:docMk/>
            <pc:sldMk cId="3361226404" sldId="2147480759"/>
            <ac:spMk id="8" creationId="{5A80B54F-39FF-934A-95DA-662D1B6BA684}"/>
          </ac:spMkLst>
        </pc:spChg>
        <pc:spChg chg="add">
          <ac:chgData name="Aayushi Pandit" userId="6ca3f677-d2f0-4fcb-8598-8c061eb5e443" providerId="ADAL" clId="{A98D037B-BD58-4A53-A400-09FB28C76056}" dt="2024-11-13T15:01:23.693" v="1480"/>
          <ac:spMkLst>
            <pc:docMk/>
            <pc:sldMk cId="3361226404" sldId="2147480759"/>
            <ac:spMk id="9" creationId="{50E69B5B-1280-81FF-3A00-E5F5CDBF4F28}"/>
          </ac:spMkLst>
        </pc:spChg>
        <pc:picChg chg="add del mod">
          <ac:chgData name="Aayushi Pandit" userId="6ca3f677-d2f0-4fcb-8598-8c061eb5e443" providerId="ADAL" clId="{A98D037B-BD58-4A53-A400-09FB28C76056}" dt="2024-11-13T14:59:41.055" v="1366" actId="478"/>
          <ac:picMkLst>
            <pc:docMk/>
            <pc:sldMk cId="3361226404" sldId="2147480759"/>
            <ac:picMk id="2" creationId="{9FC0BD8D-ACD5-4DAB-4A8D-4F0011A72BC7}"/>
          </ac:picMkLst>
        </pc:picChg>
        <pc:picChg chg="add mod modCrop">
          <ac:chgData name="Aayushi Pandit" userId="6ca3f677-d2f0-4fcb-8598-8c061eb5e443" providerId="ADAL" clId="{A98D037B-BD58-4A53-A400-09FB28C76056}" dt="2024-11-13T14:58:17.231" v="1361" actId="14100"/>
          <ac:picMkLst>
            <pc:docMk/>
            <pc:sldMk cId="3361226404" sldId="2147480759"/>
            <ac:picMk id="3" creationId="{55ACBB55-2734-04F1-7D0B-FA2892E0F9BA}"/>
          </ac:picMkLst>
        </pc:picChg>
        <pc:picChg chg="add mod modCrop">
          <ac:chgData name="Aayushi Pandit" userId="6ca3f677-d2f0-4fcb-8598-8c061eb5e443" providerId="ADAL" clId="{A98D037B-BD58-4A53-A400-09FB28C76056}" dt="2024-11-13T14:58:12.341" v="1360" actId="1076"/>
          <ac:picMkLst>
            <pc:docMk/>
            <pc:sldMk cId="3361226404" sldId="2147480759"/>
            <ac:picMk id="4" creationId="{7D05E600-4EDD-BBE1-E602-170F13F3119B}"/>
          </ac:picMkLst>
        </pc:picChg>
        <pc:picChg chg="add mod">
          <ac:chgData name="Aayushi Pandit" userId="6ca3f677-d2f0-4fcb-8598-8c061eb5e443" providerId="ADAL" clId="{A98D037B-BD58-4A53-A400-09FB28C76056}" dt="2024-11-13T15:04:42.044" v="1542" actId="1076"/>
          <ac:picMkLst>
            <pc:docMk/>
            <pc:sldMk cId="3361226404" sldId="2147480759"/>
            <ac:picMk id="5" creationId="{58880B76-61CC-1FDC-6863-68681CE18070}"/>
          </ac:picMkLst>
        </pc:picChg>
      </pc:sldChg>
      <pc:sldChg chg="del">
        <pc:chgData name="Aayushi Pandit" userId="6ca3f677-d2f0-4fcb-8598-8c061eb5e443" providerId="ADAL" clId="{A98D037B-BD58-4A53-A400-09FB28C76056}" dt="2024-11-13T14:39:30.385" v="1148" actId="47"/>
        <pc:sldMkLst>
          <pc:docMk/>
          <pc:sldMk cId="4109828043" sldId="2147480760"/>
        </pc:sldMkLst>
      </pc:sldChg>
      <pc:sldChg chg="addSp modSp mod">
        <pc:chgData name="Aayushi Pandit" userId="6ca3f677-d2f0-4fcb-8598-8c061eb5e443" providerId="ADAL" clId="{A98D037B-BD58-4A53-A400-09FB28C76056}" dt="2024-11-13T16:31:04.847" v="2223" actId="20577"/>
        <pc:sldMkLst>
          <pc:docMk/>
          <pc:sldMk cId="1579882055" sldId="2147480761"/>
        </pc:sldMkLst>
        <pc:spChg chg="mod">
          <ac:chgData name="Aayushi Pandit" userId="6ca3f677-d2f0-4fcb-8598-8c061eb5e443" providerId="ADAL" clId="{A98D037B-BD58-4A53-A400-09FB28C76056}" dt="2024-11-13T14:39:42.262" v="1158" actId="122"/>
          <ac:spMkLst>
            <pc:docMk/>
            <pc:sldMk cId="1579882055" sldId="2147480761"/>
            <ac:spMk id="6" creationId="{F5CA3ED0-FBB5-3FE0-CCF8-4F5814661376}"/>
          </ac:spMkLst>
        </pc:spChg>
        <pc:spChg chg="mod">
          <ac:chgData name="Aayushi Pandit" userId="6ca3f677-d2f0-4fcb-8598-8c061eb5e443" providerId="ADAL" clId="{A98D037B-BD58-4A53-A400-09FB28C76056}" dt="2024-11-13T16:31:04.847" v="2223" actId="20577"/>
          <ac:spMkLst>
            <pc:docMk/>
            <pc:sldMk cId="1579882055" sldId="2147480761"/>
            <ac:spMk id="7" creationId="{A14D5FD2-63D1-99EE-1F99-A96142E3A5AD}"/>
          </ac:spMkLst>
        </pc:spChg>
        <pc:picChg chg="add mod modCrop">
          <ac:chgData name="Aayushi Pandit" userId="6ca3f677-d2f0-4fcb-8598-8c061eb5e443" providerId="ADAL" clId="{A98D037B-BD58-4A53-A400-09FB28C76056}" dt="2024-11-13T14:30:06.275" v="1114" actId="14100"/>
          <ac:picMkLst>
            <pc:docMk/>
            <pc:sldMk cId="1579882055" sldId="2147480761"/>
            <ac:picMk id="2" creationId="{37F6CA03-2906-A27A-C551-9B20CE8ABFF6}"/>
          </ac:picMkLst>
        </pc:picChg>
        <pc:picChg chg="add mod modCrop">
          <ac:chgData name="Aayushi Pandit" userId="6ca3f677-d2f0-4fcb-8598-8c061eb5e443" providerId="ADAL" clId="{A98D037B-BD58-4A53-A400-09FB28C76056}" dt="2024-11-13T14:31:21.465" v="1121" actId="14100"/>
          <ac:picMkLst>
            <pc:docMk/>
            <pc:sldMk cId="1579882055" sldId="2147480761"/>
            <ac:picMk id="3" creationId="{709DC5E0-9F3C-41FE-0B49-DBA7FF02BF9A}"/>
          </ac:picMkLst>
        </pc:picChg>
        <pc:picChg chg="add mod">
          <ac:chgData name="Aayushi Pandit" userId="6ca3f677-d2f0-4fcb-8598-8c061eb5e443" providerId="ADAL" clId="{A98D037B-BD58-4A53-A400-09FB28C76056}" dt="2024-11-13T14:31:50.339" v="1126" actId="14100"/>
          <ac:picMkLst>
            <pc:docMk/>
            <pc:sldMk cId="1579882055" sldId="2147480761"/>
            <ac:picMk id="4" creationId="{489CA60B-D5A2-BE02-3904-EBE18E036FE2}"/>
          </ac:picMkLst>
        </pc:picChg>
      </pc:sldChg>
      <pc:sldChg chg="addSp delSp modSp mod">
        <pc:chgData name="Aayushi Pandit" userId="6ca3f677-d2f0-4fcb-8598-8c061eb5e443" providerId="ADAL" clId="{A98D037B-BD58-4A53-A400-09FB28C76056}" dt="2024-11-13T15:39:28.066" v="1688" actId="122"/>
        <pc:sldMkLst>
          <pc:docMk/>
          <pc:sldMk cId="1064159353" sldId="2147480762"/>
        </pc:sldMkLst>
        <pc:spChg chg="mod">
          <ac:chgData name="Aayushi Pandit" userId="6ca3f677-d2f0-4fcb-8598-8c061eb5e443" providerId="ADAL" clId="{A98D037B-BD58-4A53-A400-09FB28C76056}" dt="2024-11-13T15:39:28.066" v="1688" actId="122"/>
          <ac:spMkLst>
            <pc:docMk/>
            <pc:sldMk cId="1064159353" sldId="2147480762"/>
            <ac:spMk id="6" creationId="{F5CA3ED0-FBB5-3FE0-CCF8-4F5814661376}"/>
          </ac:spMkLst>
        </pc:spChg>
        <pc:spChg chg="mod">
          <ac:chgData name="Aayushi Pandit" userId="6ca3f677-d2f0-4fcb-8598-8c061eb5e443" providerId="ADAL" clId="{A98D037B-BD58-4A53-A400-09FB28C76056}" dt="2024-11-13T14:54:19.664" v="1345" actId="113"/>
          <ac:spMkLst>
            <pc:docMk/>
            <pc:sldMk cId="1064159353" sldId="2147480762"/>
            <ac:spMk id="7" creationId="{A14D5FD2-63D1-99EE-1F99-A96142E3A5AD}"/>
          </ac:spMkLst>
        </pc:spChg>
        <pc:picChg chg="add del mod modCrop">
          <ac:chgData name="Aayushi Pandit" userId="6ca3f677-d2f0-4fcb-8598-8c061eb5e443" providerId="ADAL" clId="{A98D037B-BD58-4A53-A400-09FB28C76056}" dt="2024-11-13T14:53:07.871" v="1322" actId="478"/>
          <ac:picMkLst>
            <pc:docMk/>
            <pc:sldMk cId="1064159353" sldId="2147480762"/>
            <ac:picMk id="2" creationId="{41DC17FA-78BB-49D8-356A-2142DF5438CF}"/>
          </ac:picMkLst>
        </pc:picChg>
        <pc:picChg chg="add mod">
          <ac:chgData name="Aayushi Pandit" userId="6ca3f677-d2f0-4fcb-8598-8c061eb5e443" providerId="ADAL" clId="{A98D037B-BD58-4A53-A400-09FB28C76056}" dt="2024-11-13T14:53:23.948" v="1327" actId="14100"/>
          <ac:picMkLst>
            <pc:docMk/>
            <pc:sldMk cId="1064159353" sldId="2147480762"/>
            <ac:picMk id="3" creationId="{254A7C90-F2FE-C324-5C9A-4B494409525D}"/>
          </ac:picMkLst>
        </pc:picChg>
        <pc:picChg chg="add mod modCrop">
          <ac:chgData name="Aayushi Pandit" userId="6ca3f677-d2f0-4fcb-8598-8c061eb5e443" providerId="ADAL" clId="{A98D037B-BD58-4A53-A400-09FB28C76056}" dt="2024-11-13T14:53:53.211" v="1333" actId="14100"/>
          <ac:picMkLst>
            <pc:docMk/>
            <pc:sldMk cId="1064159353" sldId="2147480762"/>
            <ac:picMk id="4" creationId="{0B826C9C-8B72-F9DD-76A4-E13C262B2B14}"/>
          </ac:picMkLst>
        </pc:picChg>
      </pc:sldChg>
      <pc:sldChg chg="addSp delSp modSp new mod modClrScheme chgLayout">
        <pc:chgData name="Aayushi Pandit" userId="6ca3f677-d2f0-4fcb-8598-8c061eb5e443" providerId="ADAL" clId="{A98D037B-BD58-4A53-A400-09FB28C76056}" dt="2024-11-13T16:17:18.391" v="2131" actId="20577"/>
        <pc:sldMkLst>
          <pc:docMk/>
          <pc:sldMk cId="4286713904" sldId="2147480763"/>
        </pc:sldMkLst>
        <pc:spChg chg="mod">
          <ac:chgData name="Aayushi Pandit" userId="6ca3f677-d2f0-4fcb-8598-8c061eb5e443" providerId="ADAL" clId="{A98D037B-BD58-4A53-A400-09FB28C76056}" dt="2024-11-13T16:17:18.391" v="2131" actId="20577"/>
          <ac:spMkLst>
            <pc:docMk/>
            <pc:sldMk cId="4286713904" sldId="2147480763"/>
            <ac:spMk id="2" creationId="{2C0F4F0A-92A5-F85A-877C-5AC5A05BA756}"/>
          </ac:spMkLst>
        </pc:spChg>
        <pc:spChg chg="add del mod">
          <ac:chgData name="Aayushi Pandit" userId="6ca3f677-d2f0-4fcb-8598-8c061eb5e443" providerId="ADAL" clId="{A98D037B-BD58-4A53-A400-09FB28C76056}" dt="2024-11-13T13:32:09.352" v="850" actId="478"/>
          <ac:spMkLst>
            <pc:docMk/>
            <pc:sldMk cId="4286713904" sldId="2147480763"/>
            <ac:spMk id="3" creationId="{E4B979A2-6032-44F3-6BD7-DC5161629553}"/>
          </ac:spMkLst>
        </pc:spChg>
        <pc:spChg chg="add del mod">
          <ac:chgData name="Aayushi Pandit" userId="6ca3f677-d2f0-4fcb-8598-8c061eb5e443" providerId="ADAL" clId="{A98D037B-BD58-4A53-A400-09FB28C76056}" dt="2024-11-13T13:31:57.787" v="849" actId="478"/>
          <ac:spMkLst>
            <pc:docMk/>
            <pc:sldMk cId="4286713904" sldId="2147480763"/>
            <ac:spMk id="6" creationId="{4825BA39-C218-4923-070B-DA955C926C70}"/>
          </ac:spMkLst>
        </pc:spChg>
        <pc:spChg chg="add del mod">
          <ac:chgData name="Aayushi Pandit" userId="6ca3f677-d2f0-4fcb-8598-8c061eb5e443" providerId="ADAL" clId="{A98D037B-BD58-4A53-A400-09FB28C76056}" dt="2024-11-13T13:32:13.737" v="851" actId="478"/>
          <ac:spMkLst>
            <pc:docMk/>
            <pc:sldMk cId="4286713904" sldId="2147480763"/>
            <ac:spMk id="8" creationId="{E397118D-2495-48F2-2DB2-5936C75A6FF1}"/>
          </ac:spMkLst>
        </pc:spChg>
        <pc:graphicFrameChg chg="add mod modGraphic">
          <ac:chgData name="Aayushi Pandit" userId="6ca3f677-d2f0-4fcb-8598-8c061eb5e443" providerId="ADAL" clId="{A98D037B-BD58-4A53-A400-09FB28C76056}" dt="2024-11-13T15:01:16.499" v="1479" actId="20577"/>
          <ac:graphicFrameMkLst>
            <pc:docMk/>
            <pc:sldMk cId="4286713904" sldId="2147480763"/>
            <ac:graphicFrameMk id="4" creationId="{C8A05E58-DC5F-3A44-5DF5-288A6B436A91}"/>
          </ac:graphicFrameMkLst>
        </pc:graphicFrameChg>
        <pc:graphicFrameChg chg="add del">
          <ac:chgData name="Aayushi Pandit" userId="6ca3f677-d2f0-4fcb-8598-8c061eb5e443" providerId="ADAL" clId="{A98D037B-BD58-4A53-A400-09FB28C76056}" dt="2024-11-12T16:47:41.379" v="219" actId="26606"/>
          <ac:graphicFrameMkLst>
            <pc:docMk/>
            <pc:sldMk cId="4286713904" sldId="2147480763"/>
            <ac:graphicFrameMk id="5" creationId="{3CDE0F71-AC10-1BEB-7DD3-72C5600180A3}"/>
          </ac:graphicFrameMkLst>
        </pc:graphicFrameChg>
      </pc:sldChg>
      <pc:sldChg chg="add del ord">
        <pc:chgData name="Aayushi Pandit" userId="6ca3f677-d2f0-4fcb-8598-8c061eb5e443" providerId="ADAL" clId="{A98D037B-BD58-4A53-A400-09FB28C76056}" dt="2024-11-12T16:55:36.840" v="241" actId="47"/>
        <pc:sldMkLst>
          <pc:docMk/>
          <pc:sldMk cId="281186052" sldId="2147480764"/>
        </pc:sldMkLst>
      </pc:sldChg>
      <pc:sldChg chg="new del">
        <pc:chgData name="Aayushi Pandit" userId="6ca3f677-d2f0-4fcb-8598-8c061eb5e443" providerId="ADAL" clId="{A98D037B-BD58-4A53-A400-09FB28C76056}" dt="2024-11-12T16:52:43.675" v="221" actId="47"/>
        <pc:sldMkLst>
          <pc:docMk/>
          <pc:sldMk cId="2790395173" sldId="2147480764"/>
        </pc:sldMkLst>
      </pc:sldChg>
      <pc:sldChg chg="addSp delSp modSp new mod chgLayout">
        <pc:chgData name="Aayushi Pandit" userId="6ca3f677-d2f0-4fcb-8598-8c061eb5e443" providerId="ADAL" clId="{A98D037B-BD58-4A53-A400-09FB28C76056}" dt="2024-11-13T15:39:50.699" v="1689" actId="122"/>
        <pc:sldMkLst>
          <pc:docMk/>
          <pc:sldMk cId="4178089449" sldId="2147480764"/>
        </pc:sldMkLst>
        <pc:spChg chg="mod ord">
          <ac:chgData name="Aayushi Pandit" userId="6ca3f677-d2f0-4fcb-8598-8c061eb5e443" providerId="ADAL" clId="{A98D037B-BD58-4A53-A400-09FB28C76056}" dt="2024-11-13T15:39:50.699" v="1689" actId="122"/>
          <ac:spMkLst>
            <pc:docMk/>
            <pc:sldMk cId="4178089449" sldId="2147480764"/>
            <ac:spMk id="2" creationId="{5D582D92-4944-0120-B8E1-9F490121D190}"/>
          </ac:spMkLst>
        </pc:spChg>
        <pc:spChg chg="mod ord">
          <ac:chgData name="Aayushi Pandit" userId="6ca3f677-d2f0-4fcb-8598-8c061eb5e443" providerId="ADAL" clId="{A98D037B-BD58-4A53-A400-09FB28C76056}" dt="2024-11-13T15:36:12.902" v="1618" actId="14100"/>
          <ac:spMkLst>
            <pc:docMk/>
            <pc:sldMk cId="4178089449" sldId="2147480764"/>
            <ac:spMk id="3" creationId="{B5364158-E8FB-337F-B661-112AF497C614}"/>
          </ac:spMkLst>
        </pc:spChg>
        <pc:spChg chg="add del mod">
          <ac:chgData name="Aayushi Pandit" userId="6ca3f677-d2f0-4fcb-8598-8c061eb5e443" providerId="ADAL" clId="{A98D037B-BD58-4A53-A400-09FB28C76056}" dt="2024-11-13T15:04:53.542" v="1543" actId="6264"/>
          <ac:spMkLst>
            <pc:docMk/>
            <pc:sldMk cId="4178089449" sldId="2147480764"/>
            <ac:spMk id="6" creationId="{13952D2E-2032-A757-98B3-F5607336B2A5}"/>
          </ac:spMkLst>
        </pc:spChg>
        <pc:spChg chg="add del mod">
          <ac:chgData name="Aayushi Pandit" userId="6ca3f677-d2f0-4fcb-8598-8c061eb5e443" providerId="ADAL" clId="{A98D037B-BD58-4A53-A400-09FB28C76056}" dt="2024-11-13T15:04:53.542" v="1543" actId="6264"/>
          <ac:spMkLst>
            <pc:docMk/>
            <pc:sldMk cId="4178089449" sldId="2147480764"/>
            <ac:spMk id="7" creationId="{B60C51DF-AA83-B43C-BC49-9E793092CCF6}"/>
          </ac:spMkLst>
        </pc:spChg>
        <pc:picChg chg="add mod modCrop">
          <ac:chgData name="Aayushi Pandit" userId="6ca3f677-d2f0-4fcb-8598-8c061eb5e443" providerId="ADAL" clId="{A98D037B-BD58-4A53-A400-09FB28C76056}" dt="2024-11-12T17:34:30.442" v="449" actId="14100"/>
          <ac:picMkLst>
            <pc:docMk/>
            <pc:sldMk cId="4178089449" sldId="2147480764"/>
            <ac:picMk id="4" creationId="{FABE226C-4767-D42F-0274-2F37E8641B40}"/>
          </ac:picMkLst>
        </pc:picChg>
        <pc:picChg chg="add mod modCrop">
          <ac:chgData name="Aayushi Pandit" userId="6ca3f677-d2f0-4fcb-8598-8c061eb5e443" providerId="ADAL" clId="{A98D037B-BD58-4A53-A400-09FB28C76056}" dt="2024-11-12T17:34:37.961" v="451" actId="14100"/>
          <ac:picMkLst>
            <pc:docMk/>
            <pc:sldMk cId="4178089449" sldId="2147480764"/>
            <ac:picMk id="5" creationId="{4D2E9016-DEDF-D80D-65C6-E4E96F9AE1FD}"/>
          </ac:picMkLst>
        </pc:picChg>
      </pc:sldChg>
      <pc:sldChg chg="modSp new del mod ord">
        <pc:chgData name="Aayushi Pandit" userId="6ca3f677-d2f0-4fcb-8598-8c061eb5e443" providerId="ADAL" clId="{A98D037B-BD58-4A53-A400-09FB28C76056}" dt="2024-11-13T15:41:36.970" v="1749" actId="47"/>
        <pc:sldMkLst>
          <pc:docMk/>
          <pc:sldMk cId="204291954" sldId="2147480765"/>
        </pc:sldMkLst>
        <pc:spChg chg="mod">
          <ac:chgData name="Aayushi Pandit" userId="6ca3f677-d2f0-4fcb-8598-8c061eb5e443" providerId="ADAL" clId="{A98D037B-BD58-4A53-A400-09FB28C76056}" dt="2024-11-13T15:40:34.872" v="1731" actId="122"/>
          <ac:spMkLst>
            <pc:docMk/>
            <pc:sldMk cId="204291954" sldId="2147480765"/>
            <ac:spMk id="2" creationId="{ADC9DFE0-C9B1-B784-BDF8-47C90D452BDC}"/>
          </ac:spMkLst>
        </pc:spChg>
        <pc:spChg chg="mod">
          <ac:chgData name="Aayushi Pandit" userId="6ca3f677-d2f0-4fcb-8598-8c061eb5e443" providerId="ADAL" clId="{A98D037B-BD58-4A53-A400-09FB28C76056}" dt="2024-11-13T15:37:55.006" v="1630" actId="113"/>
          <ac:spMkLst>
            <pc:docMk/>
            <pc:sldMk cId="204291954" sldId="2147480765"/>
            <ac:spMk id="3" creationId="{305E6368-7A18-9D14-3EF4-65AE09C8C702}"/>
          </ac:spMkLst>
        </pc:spChg>
      </pc:sldChg>
      <pc:sldChg chg="addSp modSp new mod">
        <pc:chgData name="Aayushi Pandit" userId="6ca3f677-d2f0-4fcb-8598-8c061eb5e443" providerId="ADAL" clId="{A98D037B-BD58-4A53-A400-09FB28C76056}" dt="2024-11-13T15:58:54.341" v="1867" actId="12"/>
        <pc:sldMkLst>
          <pc:docMk/>
          <pc:sldMk cId="510003363" sldId="2147480765"/>
        </pc:sldMkLst>
        <pc:spChg chg="mod">
          <ac:chgData name="Aayushi Pandit" userId="6ca3f677-d2f0-4fcb-8598-8c061eb5e443" providerId="ADAL" clId="{A98D037B-BD58-4A53-A400-09FB28C76056}" dt="2024-11-13T15:57:29.270" v="1865" actId="20577"/>
          <ac:spMkLst>
            <pc:docMk/>
            <pc:sldMk cId="510003363" sldId="2147480765"/>
            <ac:spMk id="2" creationId="{BB054440-57F5-2463-9B60-8F2A781C862D}"/>
          </ac:spMkLst>
        </pc:spChg>
        <pc:spChg chg="mod">
          <ac:chgData name="Aayushi Pandit" userId="6ca3f677-d2f0-4fcb-8598-8c061eb5e443" providerId="ADAL" clId="{A98D037B-BD58-4A53-A400-09FB28C76056}" dt="2024-11-13T15:58:54.341" v="1867" actId="12"/>
          <ac:spMkLst>
            <pc:docMk/>
            <pc:sldMk cId="510003363" sldId="2147480765"/>
            <ac:spMk id="3" creationId="{A6048B9F-8FD9-E762-21A4-BD6A6A3A3328}"/>
          </ac:spMkLst>
        </pc:spChg>
        <pc:spChg chg="add">
          <ac:chgData name="Aayushi Pandit" userId="6ca3f677-d2f0-4fcb-8598-8c061eb5e443" providerId="ADAL" clId="{A98D037B-BD58-4A53-A400-09FB28C76056}" dt="2024-11-13T15:56:16.687" v="1849"/>
          <ac:spMkLst>
            <pc:docMk/>
            <pc:sldMk cId="510003363" sldId="2147480765"/>
            <ac:spMk id="5" creationId="{A9D5F944-5366-90D0-114D-E83801C6A9A8}"/>
          </ac:spMkLst>
        </pc:spChg>
        <pc:picChg chg="add mod">
          <ac:chgData name="Aayushi Pandit" userId="6ca3f677-d2f0-4fcb-8598-8c061eb5e443" providerId="ADAL" clId="{A98D037B-BD58-4A53-A400-09FB28C76056}" dt="2024-11-13T15:57:14.408" v="1859" actId="14100"/>
          <ac:picMkLst>
            <pc:docMk/>
            <pc:sldMk cId="510003363" sldId="2147480765"/>
            <ac:picMk id="4" creationId="{4B2351D2-743B-2852-C6F1-C5FF9708FD63}"/>
          </ac:picMkLst>
        </pc:picChg>
      </pc:sldChg>
      <pc:sldChg chg="new del ord">
        <pc:chgData name="Aayushi Pandit" userId="6ca3f677-d2f0-4fcb-8598-8c061eb5e443" providerId="ADAL" clId="{A98D037B-BD58-4A53-A400-09FB28C76056}" dt="2024-11-13T13:42:20.142" v="1064" actId="47"/>
        <pc:sldMkLst>
          <pc:docMk/>
          <pc:sldMk cId="521615046" sldId="2147480765"/>
        </pc:sldMkLst>
      </pc:sldChg>
      <pc:sldChg chg="new del">
        <pc:chgData name="Aayushi Pandit" userId="6ca3f677-d2f0-4fcb-8598-8c061eb5e443" providerId="ADAL" clId="{A98D037B-BD58-4A53-A400-09FB28C76056}" dt="2024-11-13T16:02:50.463" v="1869" actId="47"/>
        <pc:sldMkLst>
          <pc:docMk/>
          <pc:sldMk cId="1660366175" sldId="2147480766"/>
        </pc:sldMkLst>
      </pc:sldChg>
      <pc:sldChg chg="addSp delSp modSp new mod ord">
        <pc:chgData name="Aayushi Pandit" userId="6ca3f677-d2f0-4fcb-8598-8c061eb5e443" providerId="ADAL" clId="{A98D037B-BD58-4A53-A400-09FB28C76056}" dt="2024-11-13T16:16:34.947" v="2091"/>
        <pc:sldMkLst>
          <pc:docMk/>
          <pc:sldMk cId="3892247304" sldId="2147480766"/>
        </pc:sldMkLst>
        <pc:spChg chg="mod">
          <ac:chgData name="Aayushi Pandit" userId="6ca3f677-d2f0-4fcb-8598-8c061eb5e443" providerId="ADAL" clId="{A98D037B-BD58-4A53-A400-09FB28C76056}" dt="2024-11-13T16:16:00.859" v="2048" actId="122"/>
          <ac:spMkLst>
            <pc:docMk/>
            <pc:sldMk cId="3892247304" sldId="2147480766"/>
            <ac:spMk id="2" creationId="{6A9E27E0-E716-B6C3-B1D8-0A473FA5C87C}"/>
          </ac:spMkLst>
        </pc:spChg>
        <pc:spChg chg="del">
          <ac:chgData name="Aayushi Pandit" userId="6ca3f677-d2f0-4fcb-8598-8c061eb5e443" providerId="ADAL" clId="{A98D037B-BD58-4A53-A400-09FB28C76056}" dt="2024-11-13T16:04:29.359" v="1880" actId="478"/>
          <ac:spMkLst>
            <pc:docMk/>
            <pc:sldMk cId="3892247304" sldId="2147480766"/>
            <ac:spMk id="3" creationId="{A71C9715-35A9-6A57-D880-04044DDA302A}"/>
          </ac:spMkLst>
        </pc:spChg>
        <pc:spChg chg="mod">
          <ac:chgData name="Aayushi Pandit" userId="6ca3f677-d2f0-4fcb-8598-8c061eb5e443" providerId="ADAL" clId="{A98D037B-BD58-4A53-A400-09FB28C76056}" dt="2024-11-13T16:15:04.499" v="1985" actId="20577"/>
          <ac:spMkLst>
            <pc:docMk/>
            <pc:sldMk cId="3892247304" sldId="2147480766"/>
            <ac:spMk id="4" creationId="{5F6F1B28-88A5-5E75-01A1-8B157CAA042B}"/>
          </ac:spMkLst>
        </pc:spChg>
        <pc:spChg chg="mod">
          <ac:chgData name="Aayushi Pandit" userId="6ca3f677-d2f0-4fcb-8598-8c061eb5e443" providerId="ADAL" clId="{A98D037B-BD58-4A53-A400-09FB28C76056}" dt="2024-11-13T16:15:13.021" v="2009" actId="20577"/>
          <ac:spMkLst>
            <pc:docMk/>
            <pc:sldMk cId="3892247304" sldId="2147480766"/>
            <ac:spMk id="5" creationId="{BD818DB3-03AE-B557-8B25-634AC8AA617A}"/>
          </ac:spMkLst>
        </pc:spChg>
        <pc:spChg chg="mod">
          <ac:chgData name="Aayushi Pandit" userId="6ca3f677-d2f0-4fcb-8598-8c061eb5e443" providerId="ADAL" clId="{A98D037B-BD58-4A53-A400-09FB28C76056}" dt="2024-11-13T16:15:18.909" v="2029" actId="20577"/>
          <ac:spMkLst>
            <pc:docMk/>
            <pc:sldMk cId="3892247304" sldId="2147480766"/>
            <ac:spMk id="6" creationId="{C6B1F090-FFB5-680E-DD2C-9EBE58A205A3}"/>
          </ac:spMkLst>
        </pc:spChg>
        <pc:spChg chg="mod">
          <ac:chgData name="Aayushi Pandit" userId="6ca3f677-d2f0-4fcb-8598-8c061eb5e443" providerId="ADAL" clId="{A98D037B-BD58-4A53-A400-09FB28C76056}" dt="2024-11-13T16:15:08.848" v="1997" actId="20577"/>
          <ac:spMkLst>
            <pc:docMk/>
            <pc:sldMk cId="3892247304" sldId="2147480766"/>
            <ac:spMk id="7" creationId="{0E1D5EB6-7AC5-5DBC-0175-1A95E9AD8ABA}"/>
          </ac:spMkLst>
        </pc:spChg>
        <pc:spChg chg="del">
          <ac:chgData name="Aayushi Pandit" userId="6ca3f677-d2f0-4fcb-8598-8c061eb5e443" providerId="ADAL" clId="{A98D037B-BD58-4A53-A400-09FB28C76056}" dt="2024-11-13T16:05:29.173" v="1881" actId="478"/>
          <ac:spMkLst>
            <pc:docMk/>
            <pc:sldMk cId="3892247304" sldId="2147480766"/>
            <ac:spMk id="8" creationId="{28E01463-96E2-5CE3-1D27-513F336C2603}"/>
          </ac:spMkLst>
        </pc:spChg>
        <pc:spChg chg="del">
          <ac:chgData name="Aayushi Pandit" userId="6ca3f677-d2f0-4fcb-8598-8c061eb5e443" providerId="ADAL" clId="{A98D037B-BD58-4A53-A400-09FB28C76056}" dt="2024-11-13T16:03:51.093" v="1871" actId="478"/>
          <ac:spMkLst>
            <pc:docMk/>
            <pc:sldMk cId="3892247304" sldId="2147480766"/>
            <ac:spMk id="9" creationId="{0798ABBB-7469-5AD8-F35F-EF72A8492F31}"/>
          </ac:spMkLst>
        </pc:spChg>
        <pc:spChg chg="del mod">
          <ac:chgData name="Aayushi Pandit" userId="6ca3f677-d2f0-4fcb-8598-8c061eb5e443" providerId="ADAL" clId="{A98D037B-BD58-4A53-A400-09FB28C76056}" dt="2024-11-13T16:04:16.603" v="1876" actId="478"/>
          <ac:spMkLst>
            <pc:docMk/>
            <pc:sldMk cId="3892247304" sldId="2147480766"/>
            <ac:spMk id="10" creationId="{DAF57C16-2163-3261-341B-BD17A47A4ECC}"/>
          </ac:spMkLst>
        </pc:spChg>
        <pc:spChg chg="del">
          <ac:chgData name="Aayushi Pandit" userId="6ca3f677-d2f0-4fcb-8598-8c061eb5e443" providerId="ADAL" clId="{A98D037B-BD58-4A53-A400-09FB28C76056}" dt="2024-11-13T16:04:25.944" v="1879" actId="478"/>
          <ac:spMkLst>
            <pc:docMk/>
            <pc:sldMk cId="3892247304" sldId="2147480766"/>
            <ac:spMk id="11" creationId="{02738661-968E-8F2F-1B51-B9C93F1D91D6}"/>
          </ac:spMkLst>
        </pc:spChg>
        <pc:spChg chg="del">
          <ac:chgData name="Aayushi Pandit" userId="6ca3f677-d2f0-4fcb-8598-8c061eb5e443" providerId="ADAL" clId="{A98D037B-BD58-4A53-A400-09FB28C76056}" dt="2024-11-13T16:03:57.064" v="1872" actId="478"/>
          <ac:spMkLst>
            <pc:docMk/>
            <pc:sldMk cId="3892247304" sldId="2147480766"/>
            <ac:spMk id="12" creationId="{76F54E09-7D72-D920-8B47-0EE1FAD3D0E2}"/>
          </ac:spMkLst>
        </pc:spChg>
        <pc:spChg chg="del">
          <ac:chgData name="Aayushi Pandit" userId="6ca3f677-d2f0-4fcb-8598-8c061eb5e443" providerId="ADAL" clId="{A98D037B-BD58-4A53-A400-09FB28C76056}" dt="2024-11-13T16:04:23.313" v="1878" actId="478"/>
          <ac:spMkLst>
            <pc:docMk/>
            <pc:sldMk cId="3892247304" sldId="2147480766"/>
            <ac:spMk id="13" creationId="{7EFC67BE-AC89-DC19-D4DB-88A5FA8DF94D}"/>
          </ac:spMkLst>
        </pc:spChg>
        <pc:spChg chg="add del mod">
          <ac:chgData name="Aayushi Pandit" userId="6ca3f677-d2f0-4fcb-8598-8c061eb5e443" providerId="ADAL" clId="{A98D037B-BD58-4A53-A400-09FB28C76056}" dt="2024-11-13T16:04:20.228" v="1877" actId="478"/>
          <ac:spMkLst>
            <pc:docMk/>
            <pc:sldMk cId="3892247304" sldId="2147480766"/>
            <ac:spMk id="15" creationId="{09DF5F38-1893-860C-CA89-DC7D8EBF2861}"/>
          </ac:spMkLst>
        </pc:spChg>
        <pc:spChg chg="add del mod">
          <ac:chgData name="Aayushi Pandit" userId="6ca3f677-d2f0-4fcb-8598-8c061eb5e443" providerId="ADAL" clId="{A98D037B-BD58-4A53-A400-09FB28C76056}" dt="2024-11-13T16:07:38.727" v="1890" actId="478"/>
          <ac:spMkLst>
            <pc:docMk/>
            <pc:sldMk cId="3892247304" sldId="2147480766"/>
            <ac:spMk id="16" creationId="{37F5B221-DB56-27B4-613A-9519AD6A71BF}"/>
          </ac:spMkLst>
        </pc:spChg>
      </pc:sldChg>
      <pc:sldChg chg="add del">
        <pc:chgData name="Aayushi Pandit" userId="6ca3f677-d2f0-4fcb-8598-8c061eb5e443" providerId="ADAL" clId="{A98D037B-BD58-4A53-A400-09FB28C76056}" dt="2024-11-13T16:32:10.964" v="2225" actId="47"/>
        <pc:sldMkLst>
          <pc:docMk/>
          <pc:sldMk cId="3578122115" sldId="21474807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130AF-B45B-4843-85DF-879297EC7D23}" type="doc">
      <dgm:prSet loTypeId="urn:microsoft.com/office/officeart/2005/8/layout/hProcess9" loCatId="process" qsTypeId="urn:microsoft.com/office/officeart/2005/8/quickstyle/simple1" qsCatId="simple" csTypeId="urn:microsoft.com/office/officeart/2005/8/colors/accent4_1" csCatId="accent4" phldr="1"/>
      <dgm:spPr/>
      <dgm:t>
        <a:bodyPr/>
        <a:lstStyle/>
        <a:p>
          <a:endParaRPr lang="en-US"/>
        </a:p>
      </dgm:t>
    </dgm:pt>
    <dgm:pt modelId="{D33CD4C5-D1DB-4B7D-A1E1-508BD3ABA5BB}">
      <dgm:prSet phldrT="[Text]" custT="1"/>
      <dgm:spPr/>
      <dgm:t>
        <a:bodyPr/>
        <a:lstStyle/>
        <a:p>
          <a:r>
            <a:rPr lang="en-US" sz="1600" dirty="0"/>
            <a:t>HTML webpage creation using Spring Boot</a:t>
          </a:r>
        </a:p>
      </dgm:t>
    </dgm:pt>
    <dgm:pt modelId="{543969EA-E442-4AEF-AE56-21EC1288AADE}" type="parTrans" cxnId="{77A6870E-926B-40CC-852E-681B03DF53F6}">
      <dgm:prSet/>
      <dgm:spPr/>
      <dgm:t>
        <a:bodyPr/>
        <a:lstStyle/>
        <a:p>
          <a:endParaRPr lang="en-US"/>
        </a:p>
      </dgm:t>
    </dgm:pt>
    <dgm:pt modelId="{36F527A0-1469-44BE-8725-2826BCCBAB02}" type="sibTrans" cxnId="{77A6870E-926B-40CC-852E-681B03DF53F6}">
      <dgm:prSet/>
      <dgm:spPr/>
      <dgm:t>
        <a:bodyPr/>
        <a:lstStyle/>
        <a:p>
          <a:endParaRPr lang="en-US"/>
        </a:p>
      </dgm:t>
    </dgm:pt>
    <dgm:pt modelId="{E7D1867C-73A3-4214-BF23-7A3D3199E461}">
      <dgm:prSet phldrT="[Text]" custT="1"/>
      <dgm:spPr/>
      <dgm:t>
        <a:bodyPr/>
        <a:lstStyle/>
        <a:p>
          <a:r>
            <a:rPr lang="en-US" sz="1600" dirty="0"/>
            <a:t>Deployment using Eclipse IDE</a:t>
          </a:r>
        </a:p>
      </dgm:t>
    </dgm:pt>
    <dgm:pt modelId="{2DB01B49-38DA-4CCD-AC05-FF334892E59F}" type="parTrans" cxnId="{44E757C1-E350-49B7-8007-6779DB04BF2F}">
      <dgm:prSet/>
      <dgm:spPr/>
      <dgm:t>
        <a:bodyPr/>
        <a:lstStyle/>
        <a:p>
          <a:endParaRPr lang="en-US"/>
        </a:p>
      </dgm:t>
    </dgm:pt>
    <dgm:pt modelId="{5C4CB8D2-3A7D-4ED5-B7EE-868A9E66A1C2}" type="sibTrans" cxnId="{44E757C1-E350-49B7-8007-6779DB04BF2F}">
      <dgm:prSet/>
      <dgm:spPr/>
      <dgm:t>
        <a:bodyPr/>
        <a:lstStyle/>
        <a:p>
          <a:endParaRPr lang="en-US"/>
        </a:p>
      </dgm:t>
    </dgm:pt>
    <dgm:pt modelId="{51095819-C721-4D3A-9505-263990BA6F6A}">
      <dgm:prSet phldrT="[Text]" custT="1"/>
      <dgm:spPr/>
      <dgm:t>
        <a:bodyPr/>
        <a:lstStyle/>
        <a:p>
          <a:r>
            <a:rPr lang="en-US" sz="1600" dirty="0"/>
            <a:t>Version control with GitHub</a:t>
          </a:r>
        </a:p>
      </dgm:t>
    </dgm:pt>
    <dgm:pt modelId="{49CEC9E7-0192-4C95-B7D1-3857644FA4C6}" type="parTrans" cxnId="{D70C0316-6A05-47D5-B225-C0D8EF93AD40}">
      <dgm:prSet/>
      <dgm:spPr/>
      <dgm:t>
        <a:bodyPr/>
        <a:lstStyle/>
        <a:p>
          <a:endParaRPr lang="en-US"/>
        </a:p>
      </dgm:t>
    </dgm:pt>
    <dgm:pt modelId="{D4B7B3E7-E509-4BAC-A7DF-83A606E73EA7}" type="sibTrans" cxnId="{D70C0316-6A05-47D5-B225-C0D8EF93AD40}">
      <dgm:prSet/>
      <dgm:spPr/>
      <dgm:t>
        <a:bodyPr/>
        <a:lstStyle/>
        <a:p>
          <a:endParaRPr lang="en-US"/>
        </a:p>
      </dgm:t>
    </dgm:pt>
    <dgm:pt modelId="{67533A7F-B1E8-4985-ADAF-9B6EE037C984}">
      <dgm:prSet phldrT="[Text]" custT="1"/>
      <dgm:spPr/>
      <dgm:t>
        <a:bodyPr/>
        <a:lstStyle/>
        <a:p>
          <a:r>
            <a:rPr lang="en-US" sz="1600" dirty="0"/>
            <a:t>Deployment on Docker Hub</a:t>
          </a:r>
        </a:p>
      </dgm:t>
    </dgm:pt>
    <dgm:pt modelId="{3E069ED9-5DA7-43ED-AB22-6118E6C4317D}" type="parTrans" cxnId="{8BF49B3C-FAF6-46C0-A32C-E551CA3AD591}">
      <dgm:prSet/>
      <dgm:spPr/>
      <dgm:t>
        <a:bodyPr/>
        <a:lstStyle/>
        <a:p>
          <a:endParaRPr lang="en-US"/>
        </a:p>
      </dgm:t>
    </dgm:pt>
    <dgm:pt modelId="{133972EA-3589-4A82-9E37-B282F5E7673A}" type="sibTrans" cxnId="{8BF49B3C-FAF6-46C0-A32C-E551CA3AD591}">
      <dgm:prSet/>
      <dgm:spPr/>
      <dgm:t>
        <a:bodyPr/>
        <a:lstStyle/>
        <a:p>
          <a:endParaRPr lang="en-US"/>
        </a:p>
      </dgm:t>
    </dgm:pt>
    <dgm:pt modelId="{6057C67B-5EF1-429F-9F8D-6102E090D566}">
      <dgm:prSet phldrT="[Text]" custT="1"/>
      <dgm:spPr/>
      <dgm:t>
        <a:bodyPr/>
        <a:lstStyle/>
        <a:p>
          <a:r>
            <a:rPr lang="en-US" sz="1600" dirty="0"/>
            <a:t>Automated Testing with Jenkins</a:t>
          </a:r>
        </a:p>
      </dgm:t>
    </dgm:pt>
    <dgm:pt modelId="{247FD933-132A-43AA-97F2-50D9CE92151D}" type="parTrans" cxnId="{DE1C022C-FC9A-4086-BF11-FBB3EF93205A}">
      <dgm:prSet/>
      <dgm:spPr/>
      <dgm:t>
        <a:bodyPr/>
        <a:lstStyle/>
        <a:p>
          <a:endParaRPr lang="en-US"/>
        </a:p>
      </dgm:t>
    </dgm:pt>
    <dgm:pt modelId="{CD14793C-6310-429A-B621-8BA9E6AA00F4}" type="sibTrans" cxnId="{DE1C022C-FC9A-4086-BF11-FBB3EF93205A}">
      <dgm:prSet/>
      <dgm:spPr/>
      <dgm:t>
        <a:bodyPr/>
        <a:lstStyle/>
        <a:p>
          <a:endParaRPr lang="en-US"/>
        </a:p>
      </dgm:t>
    </dgm:pt>
    <dgm:pt modelId="{1A7C6BED-6BB9-4475-83C2-B5A67C8016F3}">
      <dgm:prSet phldrT="[Text]" custT="1"/>
      <dgm:spPr/>
      <dgm:t>
        <a:bodyPr/>
        <a:lstStyle/>
        <a:p>
          <a:r>
            <a:rPr lang="en-US" sz="1600" dirty="0"/>
            <a:t>Containerization with Docker</a:t>
          </a:r>
        </a:p>
      </dgm:t>
    </dgm:pt>
    <dgm:pt modelId="{7A2C141B-8FD3-4E01-8745-232E95DEF4EC}" type="parTrans" cxnId="{DEE480D1-C332-4747-874B-A9F398D320A1}">
      <dgm:prSet/>
      <dgm:spPr/>
      <dgm:t>
        <a:bodyPr/>
        <a:lstStyle/>
        <a:p>
          <a:endParaRPr lang="en-US"/>
        </a:p>
      </dgm:t>
    </dgm:pt>
    <dgm:pt modelId="{F53C0CBF-FE78-4DC9-A66A-1B77A4FC58B0}" type="sibTrans" cxnId="{DEE480D1-C332-4747-874B-A9F398D320A1}">
      <dgm:prSet/>
      <dgm:spPr/>
      <dgm:t>
        <a:bodyPr/>
        <a:lstStyle/>
        <a:p>
          <a:endParaRPr lang="en-US"/>
        </a:p>
      </dgm:t>
    </dgm:pt>
    <dgm:pt modelId="{A3495C11-AE8B-4CB7-8789-421FBB66D12E}" type="pres">
      <dgm:prSet presAssocID="{C05130AF-B45B-4843-85DF-879297EC7D23}" presName="CompostProcess" presStyleCnt="0">
        <dgm:presLayoutVars>
          <dgm:dir/>
          <dgm:resizeHandles val="exact"/>
        </dgm:presLayoutVars>
      </dgm:prSet>
      <dgm:spPr/>
    </dgm:pt>
    <dgm:pt modelId="{878FA04F-B9B8-4565-AA7A-D42B16834647}" type="pres">
      <dgm:prSet presAssocID="{C05130AF-B45B-4843-85DF-879297EC7D23}" presName="arrow" presStyleLbl="bgShp" presStyleIdx="0" presStyleCnt="1" custScaleX="117647" custLinFactNeighborX="-102" custLinFactNeighborY="16374"/>
      <dgm:spPr/>
    </dgm:pt>
    <dgm:pt modelId="{92F4D274-9167-4774-83B7-271DDE89C4F3}" type="pres">
      <dgm:prSet presAssocID="{C05130AF-B45B-4843-85DF-879297EC7D23}" presName="linearProcess" presStyleCnt="0"/>
      <dgm:spPr/>
    </dgm:pt>
    <dgm:pt modelId="{50C86BA5-E4FC-4B39-8CBB-54ACDA7D9BE3}" type="pres">
      <dgm:prSet presAssocID="{D33CD4C5-D1DB-4B7D-A1E1-508BD3ABA5BB}" presName="textNode" presStyleLbl="node1" presStyleIdx="0" presStyleCnt="6">
        <dgm:presLayoutVars>
          <dgm:bulletEnabled val="1"/>
        </dgm:presLayoutVars>
      </dgm:prSet>
      <dgm:spPr/>
    </dgm:pt>
    <dgm:pt modelId="{EB4ADDE4-DC41-4FFB-84EF-849C726BB81D}" type="pres">
      <dgm:prSet presAssocID="{36F527A0-1469-44BE-8725-2826BCCBAB02}" presName="sibTrans" presStyleCnt="0"/>
      <dgm:spPr/>
    </dgm:pt>
    <dgm:pt modelId="{83B43056-7FF1-4C6A-AA86-AE7F9F05F391}" type="pres">
      <dgm:prSet presAssocID="{E7D1867C-73A3-4214-BF23-7A3D3199E461}" presName="textNode" presStyleLbl="node1" presStyleIdx="1" presStyleCnt="6">
        <dgm:presLayoutVars>
          <dgm:bulletEnabled val="1"/>
        </dgm:presLayoutVars>
      </dgm:prSet>
      <dgm:spPr/>
    </dgm:pt>
    <dgm:pt modelId="{D06544BD-3915-4E2D-8EF8-7975154C9F78}" type="pres">
      <dgm:prSet presAssocID="{5C4CB8D2-3A7D-4ED5-B7EE-868A9E66A1C2}" presName="sibTrans" presStyleCnt="0"/>
      <dgm:spPr/>
    </dgm:pt>
    <dgm:pt modelId="{A0730BB4-98F9-473B-8734-013ED01DC5EB}" type="pres">
      <dgm:prSet presAssocID="{51095819-C721-4D3A-9505-263990BA6F6A}" presName="textNode" presStyleLbl="node1" presStyleIdx="2" presStyleCnt="6">
        <dgm:presLayoutVars>
          <dgm:bulletEnabled val="1"/>
        </dgm:presLayoutVars>
      </dgm:prSet>
      <dgm:spPr/>
    </dgm:pt>
    <dgm:pt modelId="{F7169B7A-1DC5-4A3C-A98B-C424C43C00E7}" type="pres">
      <dgm:prSet presAssocID="{D4B7B3E7-E509-4BAC-A7DF-83A606E73EA7}" presName="sibTrans" presStyleCnt="0"/>
      <dgm:spPr/>
    </dgm:pt>
    <dgm:pt modelId="{6C6A2C0A-E230-45D6-B27D-1830E2E74221}" type="pres">
      <dgm:prSet presAssocID="{6057C67B-5EF1-429F-9F8D-6102E090D566}" presName="textNode" presStyleLbl="node1" presStyleIdx="3" presStyleCnt="6">
        <dgm:presLayoutVars>
          <dgm:bulletEnabled val="1"/>
        </dgm:presLayoutVars>
      </dgm:prSet>
      <dgm:spPr/>
    </dgm:pt>
    <dgm:pt modelId="{94E91394-8D4F-460C-B309-490CAB9DD37C}" type="pres">
      <dgm:prSet presAssocID="{CD14793C-6310-429A-B621-8BA9E6AA00F4}" presName="sibTrans" presStyleCnt="0"/>
      <dgm:spPr/>
    </dgm:pt>
    <dgm:pt modelId="{79AA749F-6A81-4A55-8CF2-45F3551A0DAD}" type="pres">
      <dgm:prSet presAssocID="{1A7C6BED-6BB9-4475-83C2-B5A67C8016F3}" presName="textNode" presStyleLbl="node1" presStyleIdx="4" presStyleCnt="6">
        <dgm:presLayoutVars>
          <dgm:bulletEnabled val="1"/>
        </dgm:presLayoutVars>
      </dgm:prSet>
      <dgm:spPr/>
    </dgm:pt>
    <dgm:pt modelId="{25EB2F03-917C-4542-87C9-425053A0BEFB}" type="pres">
      <dgm:prSet presAssocID="{F53C0CBF-FE78-4DC9-A66A-1B77A4FC58B0}" presName="sibTrans" presStyleCnt="0"/>
      <dgm:spPr/>
    </dgm:pt>
    <dgm:pt modelId="{B0233F2F-0E03-458C-9875-C500CA27F2EF}" type="pres">
      <dgm:prSet presAssocID="{67533A7F-B1E8-4985-ADAF-9B6EE037C984}" presName="textNode" presStyleLbl="node1" presStyleIdx="5" presStyleCnt="6">
        <dgm:presLayoutVars>
          <dgm:bulletEnabled val="1"/>
        </dgm:presLayoutVars>
      </dgm:prSet>
      <dgm:spPr/>
    </dgm:pt>
  </dgm:ptLst>
  <dgm:cxnLst>
    <dgm:cxn modelId="{E7BC1A0B-4EFF-4929-9582-C8B20C405528}" type="presOf" srcId="{1A7C6BED-6BB9-4475-83C2-B5A67C8016F3}" destId="{79AA749F-6A81-4A55-8CF2-45F3551A0DAD}" srcOrd="0" destOrd="0" presId="urn:microsoft.com/office/officeart/2005/8/layout/hProcess9"/>
    <dgm:cxn modelId="{77A6870E-926B-40CC-852E-681B03DF53F6}" srcId="{C05130AF-B45B-4843-85DF-879297EC7D23}" destId="{D33CD4C5-D1DB-4B7D-A1E1-508BD3ABA5BB}" srcOrd="0" destOrd="0" parTransId="{543969EA-E442-4AEF-AE56-21EC1288AADE}" sibTransId="{36F527A0-1469-44BE-8725-2826BCCBAB02}"/>
    <dgm:cxn modelId="{D70C0316-6A05-47D5-B225-C0D8EF93AD40}" srcId="{C05130AF-B45B-4843-85DF-879297EC7D23}" destId="{51095819-C721-4D3A-9505-263990BA6F6A}" srcOrd="2" destOrd="0" parTransId="{49CEC9E7-0192-4C95-B7D1-3857644FA4C6}" sibTransId="{D4B7B3E7-E509-4BAC-A7DF-83A606E73EA7}"/>
    <dgm:cxn modelId="{6B774B1E-4318-46E2-ABE9-851477012FBC}" type="presOf" srcId="{D33CD4C5-D1DB-4B7D-A1E1-508BD3ABA5BB}" destId="{50C86BA5-E4FC-4B39-8CBB-54ACDA7D9BE3}" srcOrd="0" destOrd="0" presId="urn:microsoft.com/office/officeart/2005/8/layout/hProcess9"/>
    <dgm:cxn modelId="{DE1C022C-FC9A-4086-BF11-FBB3EF93205A}" srcId="{C05130AF-B45B-4843-85DF-879297EC7D23}" destId="{6057C67B-5EF1-429F-9F8D-6102E090D566}" srcOrd="3" destOrd="0" parTransId="{247FD933-132A-43AA-97F2-50D9CE92151D}" sibTransId="{CD14793C-6310-429A-B621-8BA9E6AA00F4}"/>
    <dgm:cxn modelId="{8BF49B3C-FAF6-46C0-A32C-E551CA3AD591}" srcId="{C05130AF-B45B-4843-85DF-879297EC7D23}" destId="{67533A7F-B1E8-4985-ADAF-9B6EE037C984}" srcOrd="5" destOrd="0" parTransId="{3E069ED9-5DA7-43ED-AB22-6118E6C4317D}" sibTransId="{133972EA-3589-4A82-9E37-B282F5E7673A}"/>
    <dgm:cxn modelId="{3BBED872-FC1F-44EB-9504-0ED94C36775D}" type="presOf" srcId="{C05130AF-B45B-4843-85DF-879297EC7D23}" destId="{A3495C11-AE8B-4CB7-8789-421FBB66D12E}" srcOrd="0" destOrd="0" presId="urn:microsoft.com/office/officeart/2005/8/layout/hProcess9"/>
    <dgm:cxn modelId="{92572D86-33B8-41DC-AA6F-0D2131E49F66}" type="presOf" srcId="{E7D1867C-73A3-4214-BF23-7A3D3199E461}" destId="{83B43056-7FF1-4C6A-AA86-AE7F9F05F391}" srcOrd="0" destOrd="0" presId="urn:microsoft.com/office/officeart/2005/8/layout/hProcess9"/>
    <dgm:cxn modelId="{1EC04E9A-90F1-465A-8495-7928570C8E76}" type="presOf" srcId="{67533A7F-B1E8-4985-ADAF-9B6EE037C984}" destId="{B0233F2F-0E03-458C-9875-C500CA27F2EF}" srcOrd="0" destOrd="0" presId="urn:microsoft.com/office/officeart/2005/8/layout/hProcess9"/>
    <dgm:cxn modelId="{3D7EEEB6-8BE9-4338-8604-7C11AB917352}" type="presOf" srcId="{6057C67B-5EF1-429F-9F8D-6102E090D566}" destId="{6C6A2C0A-E230-45D6-B27D-1830E2E74221}" srcOrd="0" destOrd="0" presId="urn:microsoft.com/office/officeart/2005/8/layout/hProcess9"/>
    <dgm:cxn modelId="{44E757C1-E350-49B7-8007-6779DB04BF2F}" srcId="{C05130AF-B45B-4843-85DF-879297EC7D23}" destId="{E7D1867C-73A3-4214-BF23-7A3D3199E461}" srcOrd="1" destOrd="0" parTransId="{2DB01B49-38DA-4CCD-AC05-FF334892E59F}" sibTransId="{5C4CB8D2-3A7D-4ED5-B7EE-868A9E66A1C2}"/>
    <dgm:cxn modelId="{0B3A78CD-BF62-4BDA-9CFF-482FFC2AD838}" type="presOf" srcId="{51095819-C721-4D3A-9505-263990BA6F6A}" destId="{A0730BB4-98F9-473B-8734-013ED01DC5EB}" srcOrd="0" destOrd="0" presId="urn:microsoft.com/office/officeart/2005/8/layout/hProcess9"/>
    <dgm:cxn modelId="{DEE480D1-C332-4747-874B-A9F398D320A1}" srcId="{C05130AF-B45B-4843-85DF-879297EC7D23}" destId="{1A7C6BED-6BB9-4475-83C2-B5A67C8016F3}" srcOrd="4" destOrd="0" parTransId="{7A2C141B-8FD3-4E01-8745-232E95DEF4EC}" sibTransId="{F53C0CBF-FE78-4DC9-A66A-1B77A4FC58B0}"/>
    <dgm:cxn modelId="{0F9460EE-54EC-40FD-8DB9-4B422DB5F8F3}" type="presParOf" srcId="{A3495C11-AE8B-4CB7-8789-421FBB66D12E}" destId="{878FA04F-B9B8-4565-AA7A-D42B16834647}" srcOrd="0" destOrd="0" presId="urn:microsoft.com/office/officeart/2005/8/layout/hProcess9"/>
    <dgm:cxn modelId="{1A214A08-CB15-46DB-9B8F-00D5E552D851}" type="presParOf" srcId="{A3495C11-AE8B-4CB7-8789-421FBB66D12E}" destId="{92F4D274-9167-4774-83B7-271DDE89C4F3}" srcOrd="1" destOrd="0" presId="urn:microsoft.com/office/officeart/2005/8/layout/hProcess9"/>
    <dgm:cxn modelId="{038FC17C-6653-4316-87AA-B2A1B1183F5F}" type="presParOf" srcId="{92F4D274-9167-4774-83B7-271DDE89C4F3}" destId="{50C86BA5-E4FC-4B39-8CBB-54ACDA7D9BE3}" srcOrd="0" destOrd="0" presId="urn:microsoft.com/office/officeart/2005/8/layout/hProcess9"/>
    <dgm:cxn modelId="{E6A26BCD-C2AA-4EF3-8E1B-9E664475885C}" type="presParOf" srcId="{92F4D274-9167-4774-83B7-271DDE89C4F3}" destId="{EB4ADDE4-DC41-4FFB-84EF-849C726BB81D}" srcOrd="1" destOrd="0" presId="urn:microsoft.com/office/officeart/2005/8/layout/hProcess9"/>
    <dgm:cxn modelId="{D9E77174-D26A-4E09-9D34-52204096C9CA}" type="presParOf" srcId="{92F4D274-9167-4774-83B7-271DDE89C4F3}" destId="{83B43056-7FF1-4C6A-AA86-AE7F9F05F391}" srcOrd="2" destOrd="0" presId="urn:microsoft.com/office/officeart/2005/8/layout/hProcess9"/>
    <dgm:cxn modelId="{4940E22A-0501-4A6C-B221-097599D8787D}" type="presParOf" srcId="{92F4D274-9167-4774-83B7-271DDE89C4F3}" destId="{D06544BD-3915-4E2D-8EF8-7975154C9F78}" srcOrd="3" destOrd="0" presId="urn:microsoft.com/office/officeart/2005/8/layout/hProcess9"/>
    <dgm:cxn modelId="{314D0E44-00D1-40C2-9ADF-10A52AB7C936}" type="presParOf" srcId="{92F4D274-9167-4774-83B7-271DDE89C4F3}" destId="{A0730BB4-98F9-473B-8734-013ED01DC5EB}" srcOrd="4" destOrd="0" presId="urn:microsoft.com/office/officeart/2005/8/layout/hProcess9"/>
    <dgm:cxn modelId="{347D96CA-B929-43E2-8EFC-9C41A247A459}" type="presParOf" srcId="{92F4D274-9167-4774-83B7-271DDE89C4F3}" destId="{F7169B7A-1DC5-4A3C-A98B-C424C43C00E7}" srcOrd="5" destOrd="0" presId="urn:microsoft.com/office/officeart/2005/8/layout/hProcess9"/>
    <dgm:cxn modelId="{5FCA5255-662B-4C0D-906F-AE58C2ED131C}" type="presParOf" srcId="{92F4D274-9167-4774-83B7-271DDE89C4F3}" destId="{6C6A2C0A-E230-45D6-B27D-1830E2E74221}" srcOrd="6" destOrd="0" presId="urn:microsoft.com/office/officeart/2005/8/layout/hProcess9"/>
    <dgm:cxn modelId="{07B3F00A-0B3A-47EA-9A59-B564588355FE}" type="presParOf" srcId="{92F4D274-9167-4774-83B7-271DDE89C4F3}" destId="{94E91394-8D4F-460C-B309-490CAB9DD37C}" srcOrd="7" destOrd="0" presId="urn:microsoft.com/office/officeart/2005/8/layout/hProcess9"/>
    <dgm:cxn modelId="{7BDACB1F-4236-4EB6-A1E6-FCA09BA91171}" type="presParOf" srcId="{92F4D274-9167-4774-83B7-271DDE89C4F3}" destId="{79AA749F-6A81-4A55-8CF2-45F3551A0DAD}" srcOrd="8" destOrd="0" presId="urn:microsoft.com/office/officeart/2005/8/layout/hProcess9"/>
    <dgm:cxn modelId="{2FECFC92-A67F-4694-AA19-445795D3D3FF}" type="presParOf" srcId="{92F4D274-9167-4774-83B7-271DDE89C4F3}" destId="{25EB2F03-917C-4542-87C9-425053A0BEFB}" srcOrd="9" destOrd="0" presId="urn:microsoft.com/office/officeart/2005/8/layout/hProcess9"/>
    <dgm:cxn modelId="{A43DC01D-D5A7-4BE9-B2F9-D5C6CBEE1988}" type="presParOf" srcId="{92F4D274-9167-4774-83B7-271DDE89C4F3}" destId="{B0233F2F-0E03-458C-9875-C500CA27F2EF}"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FA04F-B9B8-4565-AA7A-D42B16834647}">
      <dsp:nvSpPr>
        <dsp:cNvPr id="0" name=""/>
        <dsp:cNvSpPr/>
      </dsp:nvSpPr>
      <dsp:spPr>
        <a:xfrm>
          <a:off x="0" y="0"/>
          <a:ext cx="11302172" cy="423253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86BA5-E4FC-4B39-8CBB-54ACDA7D9BE3}">
      <dsp:nvSpPr>
        <dsp:cNvPr id="0" name=""/>
        <dsp:cNvSpPr/>
      </dsp:nvSpPr>
      <dsp:spPr>
        <a:xfrm>
          <a:off x="137"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 webpage creation using Spring Boot</a:t>
          </a:r>
        </a:p>
      </dsp:txBody>
      <dsp:txXfrm>
        <a:off x="80876" y="1350498"/>
        <a:ext cx="1492458" cy="1531534"/>
      </dsp:txXfrm>
    </dsp:sp>
    <dsp:sp modelId="{83B43056-7FF1-4C6A-AA86-AE7F9F05F391}">
      <dsp:nvSpPr>
        <dsp:cNvPr id="0" name=""/>
        <dsp:cNvSpPr/>
      </dsp:nvSpPr>
      <dsp:spPr>
        <a:xfrm>
          <a:off x="1929731"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 using Eclipse IDE</a:t>
          </a:r>
        </a:p>
      </dsp:txBody>
      <dsp:txXfrm>
        <a:off x="2010470" y="1350498"/>
        <a:ext cx="1492458" cy="1531534"/>
      </dsp:txXfrm>
    </dsp:sp>
    <dsp:sp modelId="{A0730BB4-98F9-473B-8734-013ED01DC5EB}">
      <dsp:nvSpPr>
        <dsp:cNvPr id="0" name=""/>
        <dsp:cNvSpPr/>
      </dsp:nvSpPr>
      <dsp:spPr>
        <a:xfrm>
          <a:off x="3859324"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Version control with GitHub</a:t>
          </a:r>
        </a:p>
      </dsp:txBody>
      <dsp:txXfrm>
        <a:off x="3940063" y="1350498"/>
        <a:ext cx="1492458" cy="1531534"/>
      </dsp:txXfrm>
    </dsp:sp>
    <dsp:sp modelId="{6C6A2C0A-E230-45D6-B27D-1830E2E74221}">
      <dsp:nvSpPr>
        <dsp:cNvPr id="0" name=""/>
        <dsp:cNvSpPr/>
      </dsp:nvSpPr>
      <dsp:spPr>
        <a:xfrm>
          <a:off x="5788917"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Automated Testing with Jenkins</a:t>
          </a:r>
        </a:p>
      </dsp:txBody>
      <dsp:txXfrm>
        <a:off x="5869656" y="1350498"/>
        <a:ext cx="1492458" cy="1531534"/>
      </dsp:txXfrm>
    </dsp:sp>
    <dsp:sp modelId="{79AA749F-6A81-4A55-8CF2-45F3551A0DAD}">
      <dsp:nvSpPr>
        <dsp:cNvPr id="0" name=""/>
        <dsp:cNvSpPr/>
      </dsp:nvSpPr>
      <dsp:spPr>
        <a:xfrm>
          <a:off x="7718510"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Containerization with Docker</a:t>
          </a:r>
        </a:p>
      </dsp:txBody>
      <dsp:txXfrm>
        <a:off x="7799249" y="1350498"/>
        <a:ext cx="1492458" cy="1531534"/>
      </dsp:txXfrm>
    </dsp:sp>
    <dsp:sp modelId="{B0233F2F-0E03-458C-9875-C500CA27F2EF}">
      <dsp:nvSpPr>
        <dsp:cNvPr id="0" name=""/>
        <dsp:cNvSpPr/>
      </dsp:nvSpPr>
      <dsp:spPr>
        <a:xfrm>
          <a:off x="9648103" y="1269759"/>
          <a:ext cx="1653936" cy="1693012"/>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 on Docker Hub</a:t>
          </a:r>
        </a:p>
      </dsp:txBody>
      <dsp:txXfrm>
        <a:off x="9728842" y="1350498"/>
        <a:ext cx="1492458" cy="153153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DADE6E-9280-A537-E50F-FA19454619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5B99B5-1586-99FC-4365-243E7B013E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91E9C8-1A65-4EFF-AD22-4C704E24B1A6}" type="datetimeFigureOut">
              <a:rPr lang="en-US" smtClean="0"/>
              <a:t>11/13/2024</a:t>
            </a:fld>
            <a:endParaRPr lang="en-US"/>
          </a:p>
        </p:txBody>
      </p:sp>
      <p:sp>
        <p:nvSpPr>
          <p:cNvPr id="4" name="Footer Placeholder 3">
            <a:extLst>
              <a:ext uri="{FF2B5EF4-FFF2-40B4-BE49-F238E27FC236}">
                <a16:creationId xmlns:a16="http://schemas.microsoft.com/office/drawing/2014/main" id="{2409E84B-1E51-779F-A37F-DD80EC774B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C660AC-B324-26AB-3A43-A86130F8DA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ED8597-1EC9-4C9D-BAF7-882B5CC5FFB8}" type="slidenum">
              <a:rPr lang="en-US" smtClean="0"/>
              <a:t>‹#›</a:t>
            </a:fld>
            <a:endParaRPr lang="en-US"/>
          </a:p>
        </p:txBody>
      </p:sp>
    </p:spTree>
    <p:extLst>
      <p:ext uri="{BB962C8B-B14F-4D97-AF65-F5344CB8AC3E}">
        <p14:creationId xmlns:p14="http://schemas.microsoft.com/office/powerpoint/2010/main" val="1421441017"/>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1B62-820A-48FA-A595-8DA70314CE76}"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F24BE-CCBB-4DC5-B5A2-DD354B0C75D5}" type="slidenum">
              <a:rPr lang="en-US" smtClean="0"/>
              <a:t>‹#›</a:t>
            </a:fld>
            <a:endParaRPr lang="en-US"/>
          </a:p>
        </p:txBody>
      </p:sp>
    </p:spTree>
    <p:extLst>
      <p:ext uri="{BB962C8B-B14F-4D97-AF65-F5344CB8AC3E}">
        <p14:creationId xmlns:p14="http://schemas.microsoft.com/office/powerpoint/2010/main" val="411601641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30660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xml"/><Relationship Id="rId4" Type="http://schemas.openxmlformats.org/officeDocument/2006/relationships/image" Target="../media/image4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g"/><Relationship Id="rId1" Type="http://schemas.openxmlformats.org/officeDocument/2006/relationships/slideMaster" Target="../slideMasters/slideMaster1.xml"/><Relationship Id="rId4" Type="http://schemas.openxmlformats.org/officeDocument/2006/relationships/image" Target="../media/image4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jpg"/><Relationship Id="rId1" Type="http://schemas.openxmlformats.org/officeDocument/2006/relationships/slideMaster" Target="../slideMasters/slideMaster1.xml"/><Relationship Id="rId4" Type="http://schemas.openxmlformats.org/officeDocument/2006/relationships/image" Target="../media/image4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xml"/><Relationship Id="rId5" Type="http://schemas.openxmlformats.org/officeDocument/2006/relationships/image" Target="../media/image54.png"/><Relationship Id="rId4"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Header_1">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B762A7C-A422-C25F-98A0-B23A1072DB3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 name="Title 4">
            <a:extLst>
              <a:ext uri="{FF2B5EF4-FFF2-40B4-BE49-F238E27FC236}">
                <a16:creationId xmlns:a16="http://schemas.microsoft.com/office/drawing/2014/main" id="{9C15F443-8260-6A51-C43A-400339401659}"/>
              </a:ext>
            </a:extLst>
          </p:cNvPr>
          <p:cNvSpPr>
            <a:spLocks noGrp="1"/>
          </p:cNvSpPr>
          <p:nvPr>
            <p:ph type="ctrTitle" hasCustomPrompt="1"/>
          </p:nvPr>
        </p:nvSpPr>
        <p:spPr>
          <a:xfrm>
            <a:off x="548639" y="2497788"/>
            <a:ext cx="5633085" cy="1231106"/>
          </a:xfrm>
        </p:spPr>
        <p:txBody>
          <a:bodyPr/>
          <a:lstStyle>
            <a:lvl1pPr>
              <a:defRPr sz="4000">
                <a:solidFill>
                  <a:schemeClr val="tx1"/>
                </a:solidFill>
              </a:defRPr>
            </a:lvl1pPr>
          </a:lstStyle>
          <a:p>
            <a:r>
              <a:rPr lang="en-US" dirty="0"/>
              <a:t>Century Gothic Bold Size 40pt</a:t>
            </a:r>
          </a:p>
        </p:txBody>
      </p:sp>
      <p:sp>
        <p:nvSpPr>
          <p:cNvPr id="3" name="Text Placeholder 6">
            <a:extLst>
              <a:ext uri="{FF2B5EF4-FFF2-40B4-BE49-F238E27FC236}">
                <a16:creationId xmlns:a16="http://schemas.microsoft.com/office/drawing/2014/main" id="{8B688FEA-1FD9-1600-E5C0-E99B0DD24D97}"/>
              </a:ext>
            </a:extLst>
          </p:cNvPr>
          <p:cNvSpPr>
            <a:spLocks noGrp="1"/>
          </p:cNvSpPr>
          <p:nvPr>
            <p:ph type="body" sz="quarter" idx="11" hasCustomPrompt="1"/>
          </p:nvPr>
        </p:nvSpPr>
        <p:spPr>
          <a:xfrm>
            <a:off x="548640" y="4666531"/>
            <a:ext cx="5633084" cy="525463"/>
          </a:xfrm>
        </p:spPr>
        <p:txBody>
          <a:bodyPr/>
          <a:lstStyle>
            <a:lvl1pPr>
              <a:defRPr>
                <a:solidFill>
                  <a:schemeClr val="tx1"/>
                </a:solidFill>
              </a:defRPr>
            </a:lvl1pPr>
          </a:lstStyle>
          <a:p>
            <a:r>
              <a:rPr lang="en-US" dirty="0"/>
              <a:t>Sub header Century Gothic size 20pt</a:t>
            </a:r>
          </a:p>
        </p:txBody>
      </p:sp>
      <p:sp>
        <p:nvSpPr>
          <p:cNvPr id="4" name="Subtitle 5">
            <a:extLst>
              <a:ext uri="{FF2B5EF4-FFF2-40B4-BE49-F238E27FC236}">
                <a16:creationId xmlns:a16="http://schemas.microsoft.com/office/drawing/2014/main" id="{E275B4DF-F36E-3E91-8D53-B2D2A793659B}"/>
              </a:ext>
            </a:extLst>
          </p:cNvPr>
          <p:cNvSpPr>
            <a:spLocks noGrp="1"/>
          </p:cNvSpPr>
          <p:nvPr>
            <p:ph type="subTitle" idx="1"/>
          </p:nvPr>
        </p:nvSpPr>
        <p:spPr>
          <a:xfrm>
            <a:off x="548640" y="5332842"/>
            <a:ext cx="4663440" cy="748923"/>
          </a:xfrm>
        </p:spPr>
        <p:txBody>
          <a:bodyPr/>
          <a:lstStyle>
            <a:lvl1pPr>
              <a:defRPr sz="1400">
                <a:solidFill>
                  <a:schemeClr val="tx1"/>
                </a:solidFill>
              </a:defRPr>
            </a:lvl1pPr>
          </a:lstStyle>
          <a:p>
            <a:r>
              <a:rPr lang="en-US"/>
              <a:t>Click to edit Master subtitle style</a:t>
            </a:r>
            <a:endParaRPr lang="en-US" dirty="0"/>
          </a:p>
        </p:txBody>
      </p:sp>
      <p:grpSp>
        <p:nvGrpSpPr>
          <p:cNvPr id="8" name="Group 7">
            <a:extLst>
              <a:ext uri="{FF2B5EF4-FFF2-40B4-BE49-F238E27FC236}">
                <a16:creationId xmlns:a16="http://schemas.microsoft.com/office/drawing/2014/main" id="{6F541646-6C2A-F2A2-BAA1-A2C2BFFE0C8F}"/>
              </a:ext>
            </a:extLst>
          </p:cNvPr>
          <p:cNvGrpSpPr/>
          <p:nvPr userDrawn="1"/>
        </p:nvGrpSpPr>
        <p:grpSpPr>
          <a:xfrm>
            <a:off x="546522" y="525217"/>
            <a:ext cx="2252662" cy="1271341"/>
            <a:chOff x="546521" y="525217"/>
            <a:chExt cx="3998677" cy="2256744"/>
          </a:xfrm>
        </p:grpSpPr>
        <p:grpSp>
          <p:nvGrpSpPr>
            <p:cNvPr id="9" name="Group 8">
              <a:extLst>
                <a:ext uri="{FF2B5EF4-FFF2-40B4-BE49-F238E27FC236}">
                  <a16:creationId xmlns:a16="http://schemas.microsoft.com/office/drawing/2014/main" id="{D0745EBA-3673-F8AF-7C5A-DC2E9DA1EDA5}"/>
                </a:ext>
              </a:extLst>
            </p:cNvPr>
            <p:cNvGrpSpPr/>
            <p:nvPr userDrawn="1"/>
          </p:nvGrpSpPr>
          <p:grpSpPr>
            <a:xfrm>
              <a:off x="546521" y="1024642"/>
              <a:ext cx="3998677" cy="1757319"/>
              <a:chOff x="546521" y="1038089"/>
              <a:chExt cx="3998677" cy="1757319"/>
            </a:xfrm>
          </p:grpSpPr>
          <p:grpSp>
            <p:nvGrpSpPr>
              <p:cNvPr id="14" name="Group 13">
                <a:extLst>
                  <a:ext uri="{FF2B5EF4-FFF2-40B4-BE49-F238E27FC236}">
                    <a16:creationId xmlns:a16="http://schemas.microsoft.com/office/drawing/2014/main" id="{A4B0E570-78B9-E1DB-5D5C-E99BA176CAEF}"/>
                  </a:ext>
                </a:extLst>
              </p:cNvPr>
              <p:cNvGrpSpPr/>
              <p:nvPr/>
            </p:nvGrpSpPr>
            <p:grpSpPr>
              <a:xfrm>
                <a:off x="546521" y="1038089"/>
                <a:ext cx="3587200" cy="795251"/>
                <a:chOff x="3696232" y="2492065"/>
                <a:chExt cx="4305648" cy="954524"/>
              </a:xfrm>
              <a:gradFill>
                <a:gsLst>
                  <a:gs pos="0">
                    <a:srgbClr val="FAB302"/>
                  </a:gs>
                  <a:gs pos="100000">
                    <a:srgbClr val="E9196C"/>
                  </a:gs>
                </a:gsLst>
                <a:lin ang="0" scaled="0"/>
              </a:gradFill>
            </p:grpSpPr>
            <p:sp>
              <p:nvSpPr>
                <p:cNvPr id="24" name="Freeform: Shape 42">
                  <a:extLst>
                    <a:ext uri="{FF2B5EF4-FFF2-40B4-BE49-F238E27FC236}">
                      <a16:creationId xmlns:a16="http://schemas.microsoft.com/office/drawing/2014/main" id="{B1FD0EE1-0398-0ED8-5725-C282181BC21E}"/>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5" name="Group 24">
                  <a:extLst>
                    <a:ext uri="{FF2B5EF4-FFF2-40B4-BE49-F238E27FC236}">
                      <a16:creationId xmlns:a16="http://schemas.microsoft.com/office/drawing/2014/main" id="{114DE1D2-678F-2781-4969-1CAF8B6881A5}"/>
                    </a:ext>
                  </a:extLst>
                </p:cNvPr>
                <p:cNvGrpSpPr/>
                <p:nvPr/>
              </p:nvGrpSpPr>
              <p:grpSpPr>
                <a:xfrm>
                  <a:off x="7165553" y="2496239"/>
                  <a:ext cx="836327" cy="950350"/>
                  <a:chOff x="10416953" y="250714"/>
                  <a:chExt cx="1151181" cy="1308133"/>
                </a:xfrm>
                <a:grpFill/>
              </p:grpSpPr>
              <p:sp>
                <p:nvSpPr>
                  <p:cNvPr id="26" name="Freeform: Shape 44">
                    <a:extLst>
                      <a:ext uri="{FF2B5EF4-FFF2-40B4-BE49-F238E27FC236}">
                        <a16:creationId xmlns:a16="http://schemas.microsoft.com/office/drawing/2014/main" id="{24B9AFC2-FE27-6356-1C48-BBE5CADCC624}"/>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Freeform: Shape 45">
                    <a:extLst>
                      <a:ext uri="{FF2B5EF4-FFF2-40B4-BE49-F238E27FC236}">
                        <a16:creationId xmlns:a16="http://schemas.microsoft.com/office/drawing/2014/main" id="{69F5120D-5079-429D-3FE3-02602223AD15}"/>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Shape 46">
                    <a:extLst>
                      <a:ext uri="{FF2B5EF4-FFF2-40B4-BE49-F238E27FC236}">
                        <a16:creationId xmlns:a16="http://schemas.microsoft.com/office/drawing/2014/main" id="{AB825A21-0866-7493-8B27-84F621E12343}"/>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5" name="Group 14">
                <a:extLst>
                  <a:ext uri="{FF2B5EF4-FFF2-40B4-BE49-F238E27FC236}">
                    <a16:creationId xmlns:a16="http://schemas.microsoft.com/office/drawing/2014/main" id="{C597DEB5-A62D-2884-4FE0-7118E74CAB7A}"/>
                  </a:ext>
                </a:extLst>
              </p:cNvPr>
              <p:cNvGrpSpPr/>
              <p:nvPr/>
            </p:nvGrpSpPr>
            <p:grpSpPr>
              <a:xfrm>
                <a:off x="546522" y="2021456"/>
                <a:ext cx="3998676" cy="773952"/>
                <a:chOff x="3696232" y="3672384"/>
                <a:chExt cx="4799535" cy="928960"/>
              </a:xfrm>
              <a:gradFill>
                <a:gsLst>
                  <a:gs pos="0">
                    <a:srgbClr val="FAB302"/>
                  </a:gs>
                  <a:gs pos="100000">
                    <a:srgbClr val="E9196C"/>
                  </a:gs>
                </a:gsLst>
                <a:lin ang="0" scaled="0"/>
              </a:gradFill>
            </p:grpSpPr>
            <p:sp>
              <p:nvSpPr>
                <p:cNvPr id="17" name="Freeform: Shape 48">
                  <a:extLst>
                    <a:ext uri="{FF2B5EF4-FFF2-40B4-BE49-F238E27FC236}">
                      <a16:creationId xmlns:a16="http://schemas.microsoft.com/office/drawing/2014/main" id="{EC5CBD1D-DA83-B79C-B673-F91805346110}"/>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 name="Graphic 71">
                  <a:extLst>
                    <a:ext uri="{FF2B5EF4-FFF2-40B4-BE49-F238E27FC236}">
                      <a16:creationId xmlns:a16="http://schemas.microsoft.com/office/drawing/2014/main" id="{C90A8277-8B65-BB58-A0A8-A74D07823A0A}"/>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Graphic 76">
                  <a:extLst>
                    <a:ext uri="{FF2B5EF4-FFF2-40B4-BE49-F238E27FC236}">
                      <a16:creationId xmlns:a16="http://schemas.microsoft.com/office/drawing/2014/main" id="{9BF17FC1-4983-23A1-79AB-3E6DB8B7E3AB}"/>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 name="Graphic 78">
                  <a:extLst>
                    <a:ext uri="{FF2B5EF4-FFF2-40B4-BE49-F238E27FC236}">
                      <a16:creationId xmlns:a16="http://schemas.microsoft.com/office/drawing/2014/main" id="{98FED587-B1F4-0FE1-299E-5CF31B5EE43A}"/>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 name="Freeform: Shape 52">
                  <a:extLst>
                    <a:ext uri="{FF2B5EF4-FFF2-40B4-BE49-F238E27FC236}">
                      <a16:creationId xmlns:a16="http://schemas.microsoft.com/office/drawing/2014/main" id="{38909C21-74CB-7645-F05E-10381AD92555}"/>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 name="Freeform: Shape 53">
                  <a:extLst>
                    <a:ext uri="{FF2B5EF4-FFF2-40B4-BE49-F238E27FC236}">
                      <a16:creationId xmlns:a16="http://schemas.microsoft.com/office/drawing/2014/main" id="{2DDAF14B-7B26-68C1-FB06-50DAF9566285}"/>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3" name="Graphic 87">
                  <a:extLst>
                    <a:ext uri="{FF2B5EF4-FFF2-40B4-BE49-F238E27FC236}">
                      <a16:creationId xmlns:a16="http://schemas.microsoft.com/office/drawing/2014/main" id="{FE6707D5-52C1-2767-3342-44311DCD7304}"/>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6" name="Freeform: Shape 55">
                <a:extLst>
                  <a:ext uri="{FF2B5EF4-FFF2-40B4-BE49-F238E27FC236}">
                    <a16:creationId xmlns:a16="http://schemas.microsoft.com/office/drawing/2014/main" id="{3DE4AAD9-4EA1-4EEB-CBA7-5E3A76B5F1B9}"/>
                  </a:ext>
                </a:extLst>
              </p:cNvPr>
              <p:cNvSpPr/>
              <p:nvPr/>
            </p:nvSpPr>
            <p:spPr>
              <a:xfrm>
                <a:off x="3214538" y="1790952"/>
                <a:ext cx="180966" cy="180931"/>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0" name="Group 9">
              <a:extLst>
                <a:ext uri="{FF2B5EF4-FFF2-40B4-BE49-F238E27FC236}">
                  <a16:creationId xmlns:a16="http://schemas.microsoft.com/office/drawing/2014/main" id="{F45129A3-9F63-018B-F78C-FBE743DF6600}"/>
                </a:ext>
              </a:extLst>
            </p:cNvPr>
            <p:cNvGrpSpPr/>
            <p:nvPr userDrawn="1"/>
          </p:nvGrpSpPr>
          <p:grpSpPr>
            <a:xfrm>
              <a:off x="547918" y="525217"/>
              <a:ext cx="2361450" cy="502036"/>
              <a:chOff x="555787" y="2132764"/>
              <a:chExt cx="1990197" cy="423109"/>
            </a:xfrm>
            <a:solidFill>
              <a:schemeClr val="tx1"/>
            </a:solidFill>
          </p:grpSpPr>
          <p:sp>
            <p:nvSpPr>
              <p:cNvPr id="11" name="Freeform: Shape 19">
                <a:extLst>
                  <a:ext uri="{FF2B5EF4-FFF2-40B4-BE49-F238E27FC236}">
                    <a16:creationId xmlns:a16="http://schemas.microsoft.com/office/drawing/2014/main" id="{EBDA4988-AD6E-761E-203C-BEDCA41EC8FE}"/>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 name="Freeform: Shape 21">
                <a:extLst>
                  <a:ext uri="{FF2B5EF4-FFF2-40B4-BE49-F238E27FC236}">
                    <a16:creationId xmlns:a16="http://schemas.microsoft.com/office/drawing/2014/main" id="{A629C339-1495-8716-37C8-EC527170DCE5}"/>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 name="Freeform: Shape 22">
                <a:extLst>
                  <a:ext uri="{FF2B5EF4-FFF2-40B4-BE49-F238E27FC236}">
                    <a16:creationId xmlns:a16="http://schemas.microsoft.com/office/drawing/2014/main" id="{747D93FB-7456-9116-DEA0-36FC66B7B4FE}"/>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grp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Tree>
    <p:extLst>
      <p:ext uri="{BB962C8B-B14F-4D97-AF65-F5344CB8AC3E}">
        <p14:creationId xmlns:p14="http://schemas.microsoft.com/office/powerpoint/2010/main" val="26915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vider_1">
    <p:spTree>
      <p:nvGrpSpPr>
        <p:cNvPr id="1" name=""/>
        <p:cNvGrpSpPr/>
        <p:nvPr/>
      </p:nvGrpSpPr>
      <p:grpSpPr>
        <a:xfrm>
          <a:off x="0" y="0"/>
          <a:ext cx="0" cy="0"/>
          <a:chOff x="0" y="0"/>
          <a:chExt cx="0" cy="0"/>
        </a:xfrm>
      </p:grpSpPr>
      <p:pic>
        <p:nvPicPr>
          <p:cNvPr id="15" name="Picture 14" descr="A person and person sitting on a bench&#10;&#10;Description automatically generated">
            <a:extLst>
              <a:ext uri="{FF2B5EF4-FFF2-40B4-BE49-F238E27FC236}">
                <a16:creationId xmlns:a16="http://schemas.microsoft.com/office/drawing/2014/main" id="{EFC00F51-A9D7-B9EC-8A33-2FDA79BE40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2" name="Group 1">
            <a:extLst>
              <a:ext uri="{FF2B5EF4-FFF2-40B4-BE49-F238E27FC236}">
                <a16:creationId xmlns:a16="http://schemas.microsoft.com/office/drawing/2014/main" id="{D99313D8-6BEF-8FDD-1D5B-1A495DB6B33E}"/>
              </a:ext>
            </a:extLst>
          </p:cNvPr>
          <p:cNvGrpSpPr/>
          <p:nvPr userDrawn="1"/>
        </p:nvGrpSpPr>
        <p:grpSpPr>
          <a:xfrm>
            <a:off x="10547479" y="6347113"/>
            <a:ext cx="1470483" cy="393775"/>
            <a:chOff x="10547479" y="6347113"/>
            <a:chExt cx="1470483" cy="393775"/>
          </a:xfrm>
          <a:solidFill>
            <a:schemeClr val="bg1"/>
          </a:solidFill>
        </p:grpSpPr>
        <p:sp>
          <p:nvSpPr>
            <p:cNvPr id="3" name="Freeform: Shape 2">
              <a:extLst>
                <a:ext uri="{FF2B5EF4-FFF2-40B4-BE49-F238E27FC236}">
                  <a16:creationId xmlns:a16="http://schemas.microsoft.com/office/drawing/2014/main" id="{480027CB-31EB-4075-B916-0AE7562E5F19}"/>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DC9B678-DF67-A133-6965-5DEBFD03C6B8}"/>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9" name="Graphic 2">
              <a:extLst>
                <a:ext uri="{FF2B5EF4-FFF2-40B4-BE49-F238E27FC236}">
                  <a16:creationId xmlns:a16="http://schemas.microsoft.com/office/drawing/2014/main" id="{8A1FE506-91D2-AA89-0179-DBD7EDDF1608}"/>
                </a:ext>
              </a:extLst>
            </p:cNvPr>
            <p:cNvGrpSpPr/>
            <p:nvPr/>
          </p:nvGrpSpPr>
          <p:grpSpPr>
            <a:xfrm>
              <a:off x="11132440" y="6347113"/>
              <a:ext cx="885522" cy="393775"/>
              <a:chOff x="11132440" y="6347113"/>
              <a:chExt cx="885522" cy="393775"/>
            </a:xfrm>
            <a:grpFill/>
          </p:grpSpPr>
          <p:sp>
            <p:nvSpPr>
              <p:cNvPr id="10" name="Freeform: Shape 9">
                <a:extLst>
                  <a:ext uri="{FF2B5EF4-FFF2-40B4-BE49-F238E27FC236}">
                    <a16:creationId xmlns:a16="http://schemas.microsoft.com/office/drawing/2014/main" id="{7656484A-33DD-213F-AC05-C141E79BC717}"/>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30C8D2B-9FC4-B855-7150-531AC1BA2F42}"/>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4" name="Text Placeholder 4">
            <a:extLst>
              <a:ext uri="{FF2B5EF4-FFF2-40B4-BE49-F238E27FC236}">
                <a16:creationId xmlns:a16="http://schemas.microsoft.com/office/drawing/2014/main" id="{A4CB2A1E-B121-0714-DF85-1DF305EAC7F5}"/>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5" name="Title 1">
            <a:extLst>
              <a:ext uri="{FF2B5EF4-FFF2-40B4-BE49-F238E27FC236}">
                <a16:creationId xmlns:a16="http://schemas.microsoft.com/office/drawing/2014/main" id="{BD2B566F-5616-B441-3197-B3312CDD271E}"/>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8" name="Footer Placeholder 3">
            <a:extLst>
              <a:ext uri="{FF2B5EF4-FFF2-40B4-BE49-F238E27FC236}">
                <a16:creationId xmlns:a16="http://schemas.microsoft.com/office/drawing/2014/main" id="{3C9D7DCA-88B9-7E34-463F-4D4F701DCA9E}"/>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30896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min Devi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FDBE9-4538-FF98-FEB1-9CBC638688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1998" cy="689608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2" name="Footer Placeholder 3">
            <a:extLst>
              <a:ext uri="{FF2B5EF4-FFF2-40B4-BE49-F238E27FC236}">
                <a16:creationId xmlns:a16="http://schemas.microsoft.com/office/drawing/2014/main" id="{FFDACADE-A6A9-8914-AB60-756E59038CC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30993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9_10min Devider">
    <p:spTree>
      <p:nvGrpSpPr>
        <p:cNvPr id="1" name=""/>
        <p:cNvGrpSpPr/>
        <p:nvPr/>
      </p:nvGrpSpPr>
      <p:grpSpPr>
        <a:xfrm>
          <a:off x="0" y="0"/>
          <a:ext cx="0" cy="0"/>
          <a:chOff x="0" y="0"/>
          <a:chExt cx="0" cy="0"/>
        </a:xfrm>
      </p:grpSpPr>
      <p:pic>
        <p:nvPicPr>
          <p:cNvPr id="14" name="Picture 13" descr="A person pushing a wheelchair with a person in a wheelchair&#10;&#10;Description automatically generated">
            <a:extLst>
              <a:ext uri="{FF2B5EF4-FFF2-40B4-BE49-F238E27FC236}">
                <a16:creationId xmlns:a16="http://schemas.microsoft.com/office/drawing/2014/main" id="{DBEDE171-913F-F97B-130B-05FF7A9B04A0}"/>
              </a:ext>
            </a:extLst>
          </p:cNvPr>
          <p:cNvPicPr>
            <a:picLocks noChangeAspect="1"/>
          </p:cNvPicPr>
          <p:nvPr userDrawn="1"/>
        </p:nvPicPr>
        <p:blipFill>
          <a:blip r:embed="rId2"/>
          <a:stretch>
            <a:fillRect/>
          </a:stretch>
        </p:blipFill>
        <p:spPr>
          <a:xfrm>
            <a:off x="0" y="12560"/>
            <a:ext cx="12192000" cy="684544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2" name="Footer Placeholder 3">
            <a:extLst>
              <a:ext uri="{FF2B5EF4-FFF2-40B4-BE49-F238E27FC236}">
                <a16:creationId xmlns:a16="http://schemas.microsoft.com/office/drawing/2014/main" id="{FFDACADE-A6A9-8914-AB60-756E59038CC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4050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_10min Devider">
    <p:spTree>
      <p:nvGrpSpPr>
        <p:cNvPr id="1" name=""/>
        <p:cNvGrpSpPr/>
        <p:nvPr/>
      </p:nvGrpSpPr>
      <p:grpSpPr>
        <a:xfrm>
          <a:off x="0" y="0"/>
          <a:ext cx="0" cy="0"/>
          <a:chOff x="0" y="0"/>
          <a:chExt cx="0" cy="0"/>
        </a:xfrm>
      </p:grpSpPr>
      <p:pic>
        <p:nvPicPr>
          <p:cNvPr id="8" name="Picture 7" descr="A person with prosthetic leg and a person with a backpack&#10;&#10;Description automatically generated">
            <a:extLst>
              <a:ext uri="{FF2B5EF4-FFF2-40B4-BE49-F238E27FC236}">
                <a16:creationId xmlns:a16="http://schemas.microsoft.com/office/drawing/2014/main" id="{E7256E44-48AB-8F46-3AAA-BD71680D5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60"/>
            <a:ext cx="12192000" cy="684544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2" name="Footer Placeholder 3">
            <a:extLst>
              <a:ext uri="{FF2B5EF4-FFF2-40B4-BE49-F238E27FC236}">
                <a16:creationId xmlns:a16="http://schemas.microsoft.com/office/drawing/2014/main" id="{FFDACADE-A6A9-8914-AB60-756E59038CC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4613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10min Devider">
    <p:spTree>
      <p:nvGrpSpPr>
        <p:cNvPr id="1" name=""/>
        <p:cNvGrpSpPr/>
        <p:nvPr/>
      </p:nvGrpSpPr>
      <p:grpSpPr>
        <a:xfrm>
          <a:off x="0" y="0"/>
          <a:ext cx="0" cy="0"/>
          <a:chOff x="0" y="0"/>
          <a:chExt cx="0" cy="0"/>
        </a:xfrm>
      </p:grpSpPr>
      <p:pic>
        <p:nvPicPr>
          <p:cNvPr id="15" name="Picture 14" descr="A person holding a child&#10;&#10;Description automatically generated">
            <a:extLst>
              <a:ext uri="{FF2B5EF4-FFF2-40B4-BE49-F238E27FC236}">
                <a16:creationId xmlns:a16="http://schemas.microsoft.com/office/drawing/2014/main" id="{9D5AEF9E-1A9C-0589-0C4B-170C7772D3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2" name="Footer Placeholder 3">
            <a:extLst>
              <a:ext uri="{FF2B5EF4-FFF2-40B4-BE49-F238E27FC236}">
                <a16:creationId xmlns:a16="http://schemas.microsoft.com/office/drawing/2014/main" id="{466074C2-1C7C-319D-F408-C0FAAA1CF131}"/>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73213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10min Devider">
    <p:spTree>
      <p:nvGrpSpPr>
        <p:cNvPr id="1" name=""/>
        <p:cNvGrpSpPr/>
        <p:nvPr/>
      </p:nvGrpSpPr>
      <p:grpSpPr>
        <a:xfrm>
          <a:off x="0" y="0"/>
          <a:ext cx="0" cy="0"/>
          <a:chOff x="0" y="0"/>
          <a:chExt cx="0" cy="0"/>
        </a:xfrm>
      </p:grpSpPr>
      <p:pic>
        <p:nvPicPr>
          <p:cNvPr id="14" name="Picture 13" descr="A person holding a tablet&#10;&#10;Description automatically generated">
            <a:extLst>
              <a:ext uri="{FF2B5EF4-FFF2-40B4-BE49-F238E27FC236}">
                <a16:creationId xmlns:a16="http://schemas.microsoft.com/office/drawing/2014/main" id="{49182640-79FE-56AD-93EC-127F2D9BAF2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69483"/>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grpSp>
        <p:nvGrpSpPr>
          <p:cNvPr id="2" name="Group 1">
            <a:extLst>
              <a:ext uri="{FF2B5EF4-FFF2-40B4-BE49-F238E27FC236}">
                <a16:creationId xmlns:a16="http://schemas.microsoft.com/office/drawing/2014/main" id="{14DE6066-634A-8628-3CCD-9854DD5E2F06}"/>
              </a:ext>
            </a:extLst>
          </p:cNvPr>
          <p:cNvGrpSpPr/>
          <p:nvPr userDrawn="1"/>
        </p:nvGrpSpPr>
        <p:grpSpPr>
          <a:xfrm>
            <a:off x="10547479" y="6347113"/>
            <a:ext cx="1470483" cy="393775"/>
            <a:chOff x="10547479" y="6347113"/>
            <a:chExt cx="1470483" cy="393775"/>
          </a:xfrm>
          <a:solidFill>
            <a:schemeClr val="tx1"/>
          </a:solidFill>
        </p:grpSpPr>
        <p:sp>
          <p:nvSpPr>
            <p:cNvPr id="3" name="Freeform: Shape 7">
              <a:extLst>
                <a:ext uri="{FF2B5EF4-FFF2-40B4-BE49-F238E27FC236}">
                  <a16:creationId xmlns:a16="http://schemas.microsoft.com/office/drawing/2014/main" id="{029A2C81-0B5A-1AC1-89EC-8CF439D4FC8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8" name="Freeform: Shape 8">
              <a:extLst>
                <a:ext uri="{FF2B5EF4-FFF2-40B4-BE49-F238E27FC236}">
                  <a16:creationId xmlns:a16="http://schemas.microsoft.com/office/drawing/2014/main" id="{09AA534E-BAEC-9FAA-7BBA-EBB55A2EF54E}"/>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5" name="Graphic 2">
              <a:extLst>
                <a:ext uri="{FF2B5EF4-FFF2-40B4-BE49-F238E27FC236}">
                  <a16:creationId xmlns:a16="http://schemas.microsoft.com/office/drawing/2014/main" id="{C826B087-48EA-CF5E-E5C2-FD3A6C4BFA36}"/>
                </a:ext>
              </a:extLst>
            </p:cNvPr>
            <p:cNvGrpSpPr/>
            <p:nvPr/>
          </p:nvGrpSpPr>
          <p:grpSpPr>
            <a:xfrm>
              <a:off x="11132440" y="6347113"/>
              <a:ext cx="885522" cy="393775"/>
              <a:chOff x="11132440" y="6347113"/>
              <a:chExt cx="885522" cy="393775"/>
            </a:xfrm>
            <a:grpFill/>
          </p:grpSpPr>
          <p:sp>
            <p:nvSpPr>
              <p:cNvPr id="16" name="Freeform: Shape 11">
                <a:extLst>
                  <a:ext uri="{FF2B5EF4-FFF2-40B4-BE49-F238E27FC236}">
                    <a16:creationId xmlns:a16="http://schemas.microsoft.com/office/drawing/2014/main" id="{F5361E46-EF96-423F-37BF-80E8CF346320}"/>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7" name="Freeform: Shape 12">
                <a:extLst>
                  <a:ext uri="{FF2B5EF4-FFF2-40B4-BE49-F238E27FC236}">
                    <a16:creationId xmlns:a16="http://schemas.microsoft.com/office/drawing/2014/main" id="{D275237D-E5B7-F9AC-E474-BDEE8F0C12C2}"/>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18" name="Footer Placeholder 3">
            <a:extLst>
              <a:ext uri="{FF2B5EF4-FFF2-40B4-BE49-F238E27FC236}">
                <a16:creationId xmlns:a16="http://schemas.microsoft.com/office/drawing/2014/main" id="{FE1D362D-F1DC-F51B-C42A-2272E07AE6BA}"/>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59626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10min De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7F4398-F096-51BC-482F-3CECCB58487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280"/>
            <a:ext cx="12214414" cy="685172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2" name="Footer Placeholder 3">
            <a:extLst>
              <a:ext uri="{FF2B5EF4-FFF2-40B4-BE49-F238E27FC236}">
                <a16:creationId xmlns:a16="http://schemas.microsoft.com/office/drawing/2014/main" id="{FBFAFD34-30BA-B183-5F1C-D91C4FF4D41A}"/>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16339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10min Devider">
    <p:spTree>
      <p:nvGrpSpPr>
        <p:cNvPr id="1" name=""/>
        <p:cNvGrpSpPr/>
        <p:nvPr/>
      </p:nvGrpSpPr>
      <p:grpSpPr>
        <a:xfrm>
          <a:off x="0" y="0"/>
          <a:ext cx="0" cy="0"/>
          <a:chOff x="0" y="0"/>
          <a:chExt cx="0" cy="0"/>
        </a:xfrm>
      </p:grpSpPr>
      <p:pic>
        <p:nvPicPr>
          <p:cNvPr id="15" name="Picture 14" descr="A person holding a phone&#10;&#10;Description automatically generated">
            <a:extLst>
              <a:ext uri="{FF2B5EF4-FFF2-40B4-BE49-F238E27FC236}">
                <a16:creationId xmlns:a16="http://schemas.microsoft.com/office/drawing/2014/main" id="{1E3A0AF1-6FDC-4A1D-9391-6CFF4E505F6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tx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2" name="Footer Placeholder 3">
            <a:extLst>
              <a:ext uri="{FF2B5EF4-FFF2-40B4-BE49-F238E27FC236}">
                <a16:creationId xmlns:a16="http://schemas.microsoft.com/office/drawing/2014/main" id="{9BFD4661-DFBD-7FF4-353B-9B7E8768501B}"/>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0672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10min Devider">
    <p:spTree>
      <p:nvGrpSpPr>
        <p:cNvPr id="1" name=""/>
        <p:cNvGrpSpPr/>
        <p:nvPr/>
      </p:nvGrpSpPr>
      <p:grpSpPr>
        <a:xfrm>
          <a:off x="0" y="0"/>
          <a:ext cx="0" cy="0"/>
          <a:chOff x="0" y="0"/>
          <a:chExt cx="0" cy="0"/>
        </a:xfrm>
      </p:grpSpPr>
      <p:pic>
        <p:nvPicPr>
          <p:cNvPr id="2" name="Picture 1" descr="A person walking on a street&#10;&#10;Description automatically generated">
            <a:extLst>
              <a:ext uri="{FF2B5EF4-FFF2-40B4-BE49-F238E27FC236}">
                <a16:creationId xmlns:a16="http://schemas.microsoft.com/office/drawing/2014/main" id="{2A9EAC07-7B55-CA44-F0ED-B28051249E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14"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3" name="Footer Placeholder 3">
            <a:extLst>
              <a:ext uri="{FF2B5EF4-FFF2-40B4-BE49-F238E27FC236}">
                <a16:creationId xmlns:a16="http://schemas.microsoft.com/office/drawing/2014/main" id="{13F7B5E5-4330-69AD-CD9E-3517CA07005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20462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6_10min Devider">
    <p:spTree>
      <p:nvGrpSpPr>
        <p:cNvPr id="1" name=""/>
        <p:cNvGrpSpPr/>
        <p:nvPr/>
      </p:nvGrpSpPr>
      <p:grpSpPr>
        <a:xfrm>
          <a:off x="0" y="0"/>
          <a:ext cx="0" cy="0"/>
          <a:chOff x="0" y="0"/>
          <a:chExt cx="0" cy="0"/>
        </a:xfrm>
      </p:grpSpPr>
      <p:pic>
        <p:nvPicPr>
          <p:cNvPr id="8" name="Picture 7" descr="A group of women sitting at a table&#10;&#10;Description automatically generated">
            <a:extLst>
              <a:ext uri="{FF2B5EF4-FFF2-40B4-BE49-F238E27FC236}">
                <a16:creationId xmlns:a16="http://schemas.microsoft.com/office/drawing/2014/main" id="{F76C6F72-B52C-7694-50F4-83C9A65A6E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71134" y="0"/>
            <a:ext cx="11020866" cy="6858000"/>
          </a:xfrm>
          <a:prstGeom prst="rect">
            <a:avLst/>
          </a:prstGeom>
        </p:spPr>
      </p:pic>
      <p:sp>
        <p:nvSpPr>
          <p:cNvPr id="14" name="Rectangle 13">
            <a:extLst>
              <a:ext uri="{FF2B5EF4-FFF2-40B4-BE49-F238E27FC236}">
                <a16:creationId xmlns:a16="http://schemas.microsoft.com/office/drawing/2014/main" id="{5EE2EF91-7A7A-6D59-53A6-E3B68B97223D}"/>
              </a:ext>
            </a:extLst>
          </p:cNvPr>
          <p:cNvSpPr/>
          <p:nvPr userDrawn="1"/>
        </p:nvSpPr>
        <p:spPr>
          <a:xfrm>
            <a:off x="1171133" y="0"/>
            <a:ext cx="5041545" cy="6858000"/>
          </a:xfrm>
          <a:prstGeom prst="rect">
            <a:avLst/>
          </a:prstGeom>
          <a:gradFill flip="none" rotWithShape="1">
            <a:gsLst>
              <a:gs pos="45000">
                <a:schemeClr val="bg1">
                  <a:alpha val="7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3" name="Footer Placeholder 3">
            <a:extLst>
              <a:ext uri="{FF2B5EF4-FFF2-40B4-BE49-F238E27FC236}">
                <a16:creationId xmlns:a16="http://schemas.microsoft.com/office/drawing/2014/main" id="{13F7B5E5-4330-69AD-CD9E-3517CA07005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87409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er_2">
    <p:spTree>
      <p:nvGrpSpPr>
        <p:cNvPr id="1" name=""/>
        <p:cNvGrpSpPr/>
        <p:nvPr/>
      </p:nvGrpSpPr>
      <p:grpSpPr>
        <a:xfrm>
          <a:off x="0" y="0"/>
          <a:ext cx="0" cy="0"/>
          <a:chOff x="0" y="0"/>
          <a:chExt cx="0" cy="0"/>
        </a:xfrm>
      </p:grpSpPr>
      <p:pic>
        <p:nvPicPr>
          <p:cNvPr id="8" name="Picture 7" descr="A person with curly hair and a t-shirt with a colorful wings&#10;&#10;Description automatically generated">
            <a:extLst>
              <a:ext uri="{FF2B5EF4-FFF2-40B4-BE49-F238E27FC236}">
                <a16:creationId xmlns:a16="http://schemas.microsoft.com/office/drawing/2014/main" id="{2217CB8D-30B2-DCFA-ADC0-A32439A3F6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4" name="Title 4">
            <a:extLst>
              <a:ext uri="{FF2B5EF4-FFF2-40B4-BE49-F238E27FC236}">
                <a16:creationId xmlns:a16="http://schemas.microsoft.com/office/drawing/2014/main" id="{734591A2-A6AB-468A-0DD5-A2C450C2D0ED}"/>
              </a:ext>
            </a:extLst>
          </p:cNvPr>
          <p:cNvSpPr>
            <a:spLocks noGrp="1"/>
          </p:cNvSpPr>
          <p:nvPr>
            <p:ph type="ctrTitle" hasCustomPrompt="1"/>
          </p:nvPr>
        </p:nvSpPr>
        <p:spPr>
          <a:xfrm>
            <a:off x="548639" y="2497788"/>
            <a:ext cx="5633085" cy="1231106"/>
          </a:xfrm>
        </p:spPr>
        <p:txBody>
          <a:bodyPr/>
          <a:lstStyle>
            <a:lvl1pPr>
              <a:defRPr sz="4000">
                <a:solidFill>
                  <a:schemeClr val="tx1"/>
                </a:solidFill>
              </a:defRPr>
            </a:lvl1pPr>
          </a:lstStyle>
          <a:p>
            <a:r>
              <a:rPr lang="en-US" dirty="0"/>
              <a:t>Century Gothic Bold Size 40pt</a:t>
            </a:r>
          </a:p>
        </p:txBody>
      </p:sp>
      <p:sp>
        <p:nvSpPr>
          <p:cNvPr id="9" name="Text Placeholder 6">
            <a:extLst>
              <a:ext uri="{FF2B5EF4-FFF2-40B4-BE49-F238E27FC236}">
                <a16:creationId xmlns:a16="http://schemas.microsoft.com/office/drawing/2014/main" id="{39B3A9FF-C8FF-1775-6E7A-863C44088970}"/>
              </a:ext>
            </a:extLst>
          </p:cNvPr>
          <p:cNvSpPr>
            <a:spLocks noGrp="1"/>
          </p:cNvSpPr>
          <p:nvPr>
            <p:ph type="body" sz="quarter" idx="11" hasCustomPrompt="1"/>
          </p:nvPr>
        </p:nvSpPr>
        <p:spPr>
          <a:xfrm>
            <a:off x="548640" y="4666531"/>
            <a:ext cx="5633084" cy="525463"/>
          </a:xfrm>
        </p:spPr>
        <p:txBody>
          <a:bodyPr/>
          <a:lstStyle>
            <a:lvl1pPr>
              <a:defRPr>
                <a:solidFill>
                  <a:schemeClr val="tx1"/>
                </a:solidFill>
              </a:defRPr>
            </a:lvl1pPr>
          </a:lstStyle>
          <a:p>
            <a:r>
              <a:rPr lang="en-US" dirty="0"/>
              <a:t>Sub header Century Gothic size 20pt</a:t>
            </a:r>
          </a:p>
        </p:txBody>
      </p:sp>
      <p:sp>
        <p:nvSpPr>
          <p:cNvPr id="10" name="Subtitle 5">
            <a:extLst>
              <a:ext uri="{FF2B5EF4-FFF2-40B4-BE49-F238E27FC236}">
                <a16:creationId xmlns:a16="http://schemas.microsoft.com/office/drawing/2014/main" id="{FBE08B8D-6C85-4018-073A-952702F307D2}"/>
              </a:ext>
            </a:extLst>
          </p:cNvPr>
          <p:cNvSpPr>
            <a:spLocks noGrp="1"/>
          </p:cNvSpPr>
          <p:nvPr>
            <p:ph type="subTitle" idx="1"/>
          </p:nvPr>
        </p:nvSpPr>
        <p:spPr>
          <a:xfrm>
            <a:off x="548640" y="5332842"/>
            <a:ext cx="4663440" cy="748923"/>
          </a:xfrm>
        </p:spPr>
        <p:txBody>
          <a:bodyPr/>
          <a:lstStyle>
            <a:lvl1pPr>
              <a:defRPr sz="1400">
                <a:solidFill>
                  <a:schemeClr val="tx1"/>
                </a:solidFill>
              </a:defRPr>
            </a:lvl1pPr>
          </a:lstStyle>
          <a:p>
            <a:r>
              <a:rPr lang="en-US"/>
              <a:t>Click to edit Master subtitle style</a:t>
            </a:r>
            <a:endParaRPr lang="en-US" dirty="0"/>
          </a:p>
        </p:txBody>
      </p:sp>
      <p:grpSp>
        <p:nvGrpSpPr>
          <p:cNvPr id="2" name="Group 1">
            <a:extLst>
              <a:ext uri="{FF2B5EF4-FFF2-40B4-BE49-F238E27FC236}">
                <a16:creationId xmlns:a16="http://schemas.microsoft.com/office/drawing/2014/main" id="{B599FA8B-5735-F661-D339-A5CF59C689D7}"/>
              </a:ext>
            </a:extLst>
          </p:cNvPr>
          <p:cNvGrpSpPr/>
          <p:nvPr userDrawn="1"/>
        </p:nvGrpSpPr>
        <p:grpSpPr>
          <a:xfrm>
            <a:off x="546522" y="525217"/>
            <a:ext cx="2252662" cy="1271341"/>
            <a:chOff x="546521" y="525217"/>
            <a:chExt cx="3998677" cy="2256744"/>
          </a:xfrm>
        </p:grpSpPr>
        <p:grpSp>
          <p:nvGrpSpPr>
            <p:cNvPr id="52" name="Group 51">
              <a:extLst>
                <a:ext uri="{FF2B5EF4-FFF2-40B4-BE49-F238E27FC236}">
                  <a16:creationId xmlns:a16="http://schemas.microsoft.com/office/drawing/2014/main" id="{B59A413C-1340-E2A0-C872-97541FCCB57F}"/>
                </a:ext>
              </a:extLst>
            </p:cNvPr>
            <p:cNvGrpSpPr/>
            <p:nvPr userDrawn="1"/>
          </p:nvGrpSpPr>
          <p:grpSpPr>
            <a:xfrm>
              <a:off x="546521" y="1024642"/>
              <a:ext cx="3998677" cy="1757319"/>
              <a:chOff x="546521" y="1038089"/>
              <a:chExt cx="3998677" cy="1757319"/>
            </a:xfrm>
          </p:grpSpPr>
          <p:grpSp>
            <p:nvGrpSpPr>
              <p:cNvPr id="13" name="Group 12">
                <a:extLst>
                  <a:ext uri="{FF2B5EF4-FFF2-40B4-BE49-F238E27FC236}">
                    <a16:creationId xmlns:a16="http://schemas.microsoft.com/office/drawing/2014/main" id="{15F4476A-A59C-BCA3-1C94-56C917B235F9}"/>
                  </a:ext>
                </a:extLst>
              </p:cNvPr>
              <p:cNvGrpSpPr/>
              <p:nvPr/>
            </p:nvGrpSpPr>
            <p:grpSpPr>
              <a:xfrm>
                <a:off x="546521" y="1038089"/>
                <a:ext cx="3587200" cy="795251"/>
                <a:chOff x="3696232" y="2492065"/>
                <a:chExt cx="4305648" cy="954524"/>
              </a:xfrm>
              <a:gradFill>
                <a:gsLst>
                  <a:gs pos="0">
                    <a:srgbClr val="FAB302"/>
                  </a:gs>
                  <a:gs pos="100000">
                    <a:srgbClr val="E9196C"/>
                  </a:gs>
                </a:gsLst>
                <a:lin ang="0" scaled="0"/>
              </a:gradFill>
            </p:grpSpPr>
            <p:sp>
              <p:nvSpPr>
                <p:cNvPr id="28" name="Freeform: Shape 42">
                  <a:extLst>
                    <a:ext uri="{FF2B5EF4-FFF2-40B4-BE49-F238E27FC236}">
                      <a16:creationId xmlns:a16="http://schemas.microsoft.com/office/drawing/2014/main" id="{8D475430-EF84-3DA1-C7FC-65AA30CDE23C}"/>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9" name="Group 28">
                  <a:extLst>
                    <a:ext uri="{FF2B5EF4-FFF2-40B4-BE49-F238E27FC236}">
                      <a16:creationId xmlns:a16="http://schemas.microsoft.com/office/drawing/2014/main" id="{E30B8118-81CF-DF39-1B83-B8FC48EC9DF9}"/>
                    </a:ext>
                  </a:extLst>
                </p:cNvPr>
                <p:cNvGrpSpPr/>
                <p:nvPr/>
              </p:nvGrpSpPr>
              <p:grpSpPr>
                <a:xfrm>
                  <a:off x="7165553" y="2496239"/>
                  <a:ext cx="836327" cy="950350"/>
                  <a:chOff x="10416953" y="250714"/>
                  <a:chExt cx="1151181" cy="1308133"/>
                </a:xfrm>
                <a:grpFill/>
              </p:grpSpPr>
              <p:sp>
                <p:nvSpPr>
                  <p:cNvPr id="30" name="Freeform: Shape 44">
                    <a:extLst>
                      <a:ext uri="{FF2B5EF4-FFF2-40B4-BE49-F238E27FC236}">
                        <a16:creationId xmlns:a16="http://schemas.microsoft.com/office/drawing/2014/main" id="{F595162D-4102-B0FF-6B3D-C2FE927D2C7F}"/>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 name="Freeform: Shape 45">
                    <a:extLst>
                      <a:ext uri="{FF2B5EF4-FFF2-40B4-BE49-F238E27FC236}">
                        <a16:creationId xmlns:a16="http://schemas.microsoft.com/office/drawing/2014/main" id="{50D49D8F-65E9-8734-700E-C5C5946747F6}"/>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 name="Freeform: Shape 46">
                    <a:extLst>
                      <a:ext uri="{FF2B5EF4-FFF2-40B4-BE49-F238E27FC236}">
                        <a16:creationId xmlns:a16="http://schemas.microsoft.com/office/drawing/2014/main" id="{F5750E35-72B4-A21B-D588-D6D1131F4797}"/>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4" name="Group 13">
                <a:extLst>
                  <a:ext uri="{FF2B5EF4-FFF2-40B4-BE49-F238E27FC236}">
                    <a16:creationId xmlns:a16="http://schemas.microsoft.com/office/drawing/2014/main" id="{C7416AA0-E101-40DD-629C-E20C71E0DF93}"/>
                  </a:ext>
                </a:extLst>
              </p:cNvPr>
              <p:cNvGrpSpPr/>
              <p:nvPr/>
            </p:nvGrpSpPr>
            <p:grpSpPr>
              <a:xfrm>
                <a:off x="546522" y="2021456"/>
                <a:ext cx="3998676" cy="773952"/>
                <a:chOff x="3696232" y="3672384"/>
                <a:chExt cx="4799535" cy="928960"/>
              </a:xfrm>
              <a:gradFill>
                <a:gsLst>
                  <a:gs pos="0">
                    <a:srgbClr val="FAB302"/>
                  </a:gs>
                  <a:gs pos="100000">
                    <a:srgbClr val="E9196C"/>
                  </a:gs>
                </a:gsLst>
                <a:lin ang="0" scaled="0"/>
              </a:gradFill>
            </p:grpSpPr>
            <p:sp>
              <p:nvSpPr>
                <p:cNvPr id="21" name="Freeform: Shape 48">
                  <a:extLst>
                    <a:ext uri="{FF2B5EF4-FFF2-40B4-BE49-F238E27FC236}">
                      <a16:creationId xmlns:a16="http://schemas.microsoft.com/office/drawing/2014/main" id="{0C587782-B403-F615-4279-86025AE1359E}"/>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 name="Graphic 71">
                  <a:extLst>
                    <a:ext uri="{FF2B5EF4-FFF2-40B4-BE49-F238E27FC236}">
                      <a16:creationId xmlns:a16="http://schemas.microsoft.com/office/drawing/2014/main" id="{1BA15A0F-E3D2-CF98-A827-39E0013412DF}"/>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3" name="Graphic 76">
                  <a:extLst>
                    <a:ext uri="{FF2B5EF4-FFF2-40B4-BE49-F238E27FC236}">
                      <a16:creationId xmlns:a16="http://schemas.microsoft.com/office/drawing/2014/main" id="{48338532-801F-2979-0CA4-7627870E3C4F}"/>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4" name="Graphic 78">
                  <a:extLst>
                    <a:ext uri="{FF2B5EF4-FFF2-40B4-BE49-F238E27FC236}">
                      <a16:creationId xmlns:a16="http://schemas.microsoft.com/office/drawing/2014/main" id="{9E8AC941-608B-223C-1B5D-94E62C466EF7}"/>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 name="Freeform: Shape 52">
                  <a:extLst>
                    <a:ext uri="{FF2B5EF4-FFF2-40B4-BE49-F238E27FC236}">
                      <a16:creationId xmlns:a16="http://schemas.microsoft.com/office/drawing/2014/main" id="{4527141E-2E9D-0AEF-513D-4DD449881770}"/>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Freeform: Shape 53">
                  <a:extLst>
                    <a:ext uri="{FF2B5EF4-FFF2-40B4-BE49-F238E27FC236}">
                      <a16:creationId xmlns:a16="http://schemas.microsoft.com/office/drawing/2014/main" id="{53CCA26F-0FD9-A90B-5255-F1CED465E1B9}"/>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Graphic 87">
                  <a:extLst>
                    <a:ext uri="{FF2B5EF4-FFF2-40B4-BE49-F238E27FC236}">
                      <a16:creationId xmlns:a16="http://schemas.microsoft.com/office/drawing/2014/main" id="{FC7914CC-0753-D27E-6149-EEC53B258DDE}"/>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7" name="Freeform: Shape 55">
                <a:extLst>
                  <a:ext uri="{FF2B5EF4-FFF2-40B4-BE49-F238E27FC236}">
                    <a16:creationId xmlns:a16="http://schemas.microsoft.com/office/drawing/2014/main" id="{DC3CCC46-A7EF-EC58-F47F-F511B4BAE64C}"/>
                  </a:ext>
                </a:extLst>
              </p:cNvPr>
              <p:cNvSpPr/>
              <p:nvPr/>
            </p:nvSpPr>
            <p:spPr>
              <a:xfrm>
                <a:off x="3214538" y="1790952"/>
                <a:ext cx="180966" cy="180931"/>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2" name="Group 11">
              <a:extLst>
                <a:ext uri="{FF2B5EF4-FFF2-40B4-BE49-F238E27FC236}">
                  <a16:creationId xmlns:a16="http://schemas.microsoft.com/office/drawing/2014/main" id="{0642D1CE-8E3D-599C-2CB2-900B552423C3}"/>
                </a:ext>
              </a:extLst>
            </p:cNvPr>
            <p:cNvGrpSpPr/>
            <p:nvPr userDrawn="1"/>
          </p:nvGrpSpPr>
          <p:grpSpPr>
            <a:xfrm>
              <a:off x="547918" y="525217"/>
              <a:ext cx="2361450" cy="502036"/>
              <a:chOff x="555787" y="2132764"/>
              <a:chExt cx="1990197" cy="423109"/>
            </a:xfrm>
            <a:solidFill>
              <a:schemeClr val="tx1"/>
            </a:solidFill>
          </p:grpSpPr>
          <p:sp>
            <p:nvSpPr>
              <p:cNvPr id="34" name="Freeform: Shape 19">
                <a:extLst>
                  <a:ext uri="{FF2B5EF4-FFF2-40B4-BE49-F238E27FC236}">
                    <a16:creationId xmlns:a16="http://schemas.microsoft.com/office/drawing/2014/main" id="{250E97B6-0509-9246-0B81-F996098BFC30}"/>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5" name="Freeform: Shape 21">
                <a:extLst>
                  <a:ext uri="{FF2B5EF4-FFF2-40B4-BE49-F238E27FC236}">
                    <a16:creationId xmlns:a16="http://schemas.microsoft.com/office/drawing/2014/main" id="{6549CE94-EC26-8285-D6A7-93ABC6483B09}"/>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 name="Freeform: Shape 22">
                <a:extLst>
                  <a:ext uri="{FF2B5EF4-FFF2-40B4-BE49-F238E27FC236}">
                    <a16:creationId xmlns:a16="http://schemas.microsoft.com/office/drawing/2014/main" id="{FFC6378B-32C7-39FD-CA97-58BECB053BDB}"/>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grp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Tree>
    <p:extLst>
      <p:ext uri="{BB962C8B-B14F-4D97-AF65-F5344CB8AC3E}">
        <p14:creationId xmlns:p14="http://schemas.microsoft.com/office/powerpoint/2010/main" val="314127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7_10min Devider">
    <p:spTree>
      <p:nvGrpSpPr>
        <p:cNvPr id="1" name=""/>
        <p:cNvGrpSpPr/>
        <p:nvPr/>
      </p:nvGrpSpPr>
      <p:grpSpPr>
        <a:xfrm>
          <a:off x="0" y="0"/>
          <a:ext cx="0" cy="0"/>
          <a:chOff x="0" y="0"/>
          <a:chExt cx="0" cy="0"/>
        </a:xfrm>
      </p:grpSpPr>
      <p:pic>
        <p:nvPicPr>
          <p:cNvPr id="16" name="Picture 15" descr="A person smiling with a bag on her shoulder&#10;&#10;Description automatically generated with medium confidence">
            <a:extLst>
              <a:ext uri="{FF2B5EF4-FFF2-40B4-BE49-F238E27FC236}">
                <a16:creationId xmlns:a16="http://schemas.microsoft.com/office/drawing/2014/main" id="{A208813D-77BA-57E8-18D3-4409941ADA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4178"/>
          <a:stretch/>
        </p:blipFill>
        <p:spPr>
          <a:xfrm>
            <a:off x="2947872" y="0"/>
            <a:ext cx="9244127" cy="6858000"/>
          </a:xfrm>
          <a:prstGeom prst="rect">
            <a:avLst/>
          </a:prstGeom>
        </p:spPr>
      </p:pic>
      <p:sp>
        <p:nvSpPr>
          <p:cNvPr id="17" name="Rectangle 16">
            <a:extLst>
              <a:ext uri="{FF2B5EF4-FFF2-40B4-BE49-F238E27FC236}">
                <a16:creationId xmlns:a16="http://schemas.microsoft.com/office/drawing/2014/main" id="{49EEBB82-6519-D673-C800-4A1C8C0F32E4}"/>
              </a:ext>
            </a:extLst>
          </p:cNvPr>
          <p:cNvSpPr/>
          <p:nvPr userDrawn="1"/>
        </p:nvSpPr>
        <p:spPr>
          <a:xfrm>
            <a:off x="2947873" y="0"/>
            <a:ext cx="3963314" cy="6858000"/>
          </a:xfrm>
          <a:prstGeom prst="rect">
            <a:avLst/>
          </a:prstGeom>
          <a:gradFill flip="none" rotWithShape="1">
            <a:gsLst>
              <a:gs pos="45000">
                <a:schemeClr val="bg1">
                  <a:alpha val="7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3" name="Footer Placeholder 3">
            <a:extLst>
              <a:ext uri="{FF2B5EF4-FFF2-40B4-BE49-F238E27FC236}">
                <a16:creationId xmlns:a16="http://schemas.microsoft.com/office/drawing/2014/main" id="{13F7B5E5-4330-69AD-CD9E-3517CA07005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40509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8_10min Devider">
    <p:spTree>
      <p:nvGrpSpPr>
        <p:cNvPr id="1" name=""/>
        <p:cNvGrpSpPr/>
        <p:nvPr/>
      </p:nvGrpSpPr>
      <p:grpSpPr>
        <a:xfrm>
          <a:off x="0" y="0"/>
          <a:ext cx="0" cy="0"/>
          <a:chOff x="0" y="0"/>
          <a:chExt cx="0" cy="0"/>
        </a:xfrm>
      </p:grpSpPr>
      <p:pic>
        <p:nvPicPr>
          <p:cNvPr id="2" name="Picture 1" descr="A group of people sitting on a bench&#10;&#10;Description automatically generated">
            <a:extLst>
              <a:ext uri="{FF2B5EF4-FFF2-40B4-BE49-F238E27FC236}">
                <a16:creationId xmlns:a16="http://schemas.microsoft.com/office/drawing/2014/main" id="{EFFE37ED-5034-5C7B-8DE5-ADFD143FC5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822" r="2241"/>
          <a:stretch/>
        </p:blipFill>
        <p:spPr>
          <a:xfrm>
            <a:off x="1714500" y="0"/>
            <a:ext cx="10477500" cy="6858000"/>
          </a:xfrm>
          <a:prstGeom prst="rect">
            <a:avLst/>
          </a:prstGeom>
        </p:spPr>
      </p:pic>
      <p:sp>
        <p:nvSpPr>
          <p:cNvPr id="8" name="Rectangle 7">
            <a:extLst>
              <a:ext uri="{FF2B5EF4-FFF2-40B4-BE49-F238E27FC236}">
                <a16:creationId xmlns:a16="http://schemas.microsoft.com/office/drawing/2014/main" id="{8BAADC00-7F19-7633-9F49-7750350DCC03}"/>
              </a:ext>
            </a:extLst>
          </p:cNvPr>
          <p:cNvSpPr/>
          <p:nvPr userDrawn="1"/>
        </p:nvSpPr>
        <p:spPr>
          <a:xfrm>
            <a:off x="1714500" y="0"/>
            <a:ext cx="4605553" cy="6858000"/>
          </a:xfrm>
          <a:prstGeom prst="rect">
            <a:avLst/>
          </a:prstGeom>
          <a:gradFill flip="none" rotWithShape="1">
            <a:gsLst>
              <a:gs pos="45000">
                <a:schemeClr val="bg1">
                  <a:alpha val="7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383129CF-6D8C-EA66-DAAE-9A7B7E36A511}"/>
              </a:ext>
            </a:extLst>
          </p:cNvPr>
          <p:cNvGrpSpPr/>
          <p:nvPr userDrawn="1"/>
        </p:nvGrpSpPr>
        <p:grpSpPr>
          <a:xfrm>
            <a:off x="10547479" y="6347113"/>
            <a:ext cx="1470483" cy="393775"/>
            <a:chOff x="10547479" y="6347113"/>
            <a:chExt cx="1470483" cy="393775"/>
          </a:xfrm>
          <a:solidFill>
            <a:schemeClr val="bg1"/>
          </a:solidFill>
        </p:grpSpPr>
        <p:sp>
          <p:nvSpPr>
            <p:cNvPr id="9" name="Freeform: Shape 8">
              <a:extLst>
                <a:ext uri="{FF2B5EF4-FFF2-40B4-BE49-F238E27FC236}">
                  <a16:creationId xmlns:a16="http://schemas.microsoft.com/office/drawing/2014/main" id="{BE706B50-FAB1-C061-96A8-A7AAFF500904}"/>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43EF9A6-19A1-1DBE-8242-AABC5B8CE423}"/>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FD04B1F-C0DE-5316-4460-04A467650FB8}"/>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A8655419-D84C-88E8-0000-97621E533959}"/>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AE6182-957E-FDDE-926E-056A9660DA04}"/>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8" name="Text Placeholder 4">
            <a:extLst>
              <a:ext uri="{FF2B5EF4-FFF2-40B4-BE49-F238E27FC236}">
                <a16:creationId xmlns:a16="http://schemas.microsoft.com/office/drawing/2014/main" id="{E4ED8B1F-5CAD-6CC7-2EF3-D0B0AF9449C0}"/>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9" name="Title 1">
            <a:extLst>
              <a:ext uri="{FF2B5EF4-FFF2-40B4-BE49-F238E27FC236}">
                <a16:creationId xmlns:a16="http://schemas.microsoft.com/office/drawing/2014/main" id="{ECE50E33-8D64-F6C0-9240-4637F202D3D1}"/>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DIVIDER SLIDE</a:t>
            </a:r>
          </a:p>
        </p:txBody>
      </p:sp>
      <p:sp>
        <p:nvSpPr>
          <p:cNvPr id="3" name="Footer Placeholder 3">
            <a:extLst>
              <a:ext uri="{FF2B5EF4-FFF2-40B4-BE49-F238E27FC236}">
                <a16:creationId xmlns:a16="http://schemas.microsoft.com/office/drawing/2014/main" id="{13F7B5E5-4330-69AD-CD9E-3517CA07005D}"/>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8746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eader_Subtitle_Tex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p>
        </p:txBody>
      </p:sp>
      <p:sp>
        <p:nvSpPr>
          <p:cNvPr id="23" name="Text Placeholder 142">
            <a:extLst>
              <a:ext uri="{FF2B5EF4-FFF2-40B4-BE49-F238E27FC236}">
                <a16:creationId xmlns:a16="http://schemas.microsoft.com/office/drawing/2014/main" id="{197BE999-3CD3-4970-D8E8-5EC891272EED}"/>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pic>
        <p:nvPicPr>
          <p:cNvPr id="5" name="Graphic 4">
            <a:extLst>
              <a:ext uri="{FF2B5EF4-FFF2-40B4-BE49-F238E27FC236}">
                <a16:creationId xmlns:a16="http://schemas.microsoft.com/office/drawing/2014/main" id="{214BD611-6394-1FE3-22E8-993F90F5AB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47479" y="6347113"/>
            <a:ext cx="1470660" cy="391882"/>
          </a:xfrm>
          <a:prstGeom prst="rect">
            <a:avLst/>
          </a:prstGeom>
        </p:spPr>
      </p:pic>
      <p:sp>
        <p:nvSpPr>
          <p:cNvPr id="6" name="Text Placeholder 30">
            <a:extLst>
              <a:ext uri="{FF2B5EF4-FFF2-40B4-BE49-F238E27FC236}">
                <a16:creationId xmlns:a16="http://schemas.microsoft.com/office/drawing/2014/main" id="{2974E3EF-463A-388D-21EF-E6486EE3B371}"/>
              </a:ext>
            </a:extLst>
          </p:cNvPr>
          <p:cNvSpPr>
            <a:spLocks noGrp="1"/>
          </p:cNvSpPr>
          <p:nvPr>
            <p:ph type="body" sz="quarter" idx="12"/>
          </p:nvPr>
        </p:nvSpPr>
        <p:spPr>
          <a:xfrm>
            <a:off x="546099" y="1722119"/>
            <a:ext cx="11091671" cy="4564379"/>
          </a:xfrm>
        </p:spPr>
        <p:txBody>
          <a:bodyPr/>
          <a:lstStyle>
            <a:lvl1pPr marL="233363" indent="-233363" algn="l" defTabSz="914400" rtl="0" eaLnBrk="1" latinLnBrk="0" hangingPunct="1">
              <a:lnSpc>
                <a:spcPct val="100000"/>
              </a:lnSpc>
              <a:buFont typeface="Arial" panose="020B0604020202020204" pitchFamily="34" charset="0"/>
              <a:buChar char="•"/>
              <a:defRPr lang="en-US" sz="2400" kern="1200" dirty="0" smtClean="0">
                <a:solidFill>
                  <a:schemeClr val="tx1"/>
                </a:solidFill>
                <a:latin typeface="+mn-lt"/>
                <a:ea typeface="+mn-ea"/>
                <a:cs typeface="+mn-cs"/>
              </a:defRPr>
            </a:lvl1pPr>
            <a:lvl2pPr marL="344488" indent="-171450" algn="l" defTabSz="914400" rtl="0" eaLnBrk="1" latinLnBrk="0" hangingPunct="1">
              <a:lnSpc>
                <a:spcPct val="100000"/>
              </a:lnSpc>
              <a:buFont typeface="Arial" panose="020B0604020202020204" pitchFamily="34" charset="0"/>
              <a:buChar char="•"/>
              <a:defRPr lang="en-US" sz="2000" kern="1200" dirty="0" smtClean="0">
                <a:solidFill>
                  <a:schemeClr val="tx1"/>
                </a:solidFill>
                <a:latin typeface="+mn-lt"/>
                <a:ea typeface="+mn-ea"/>
                <a:cs typeface="+mn-cs"/>
              </a:defRPr>
            </a:lvl2pPr>
            <a:lvl3pPr marL="569913" indent="-173038" algn="l" defTabSz="914400" rtl="0" eaLnBrk="1" latinLnBrk="0" hangingPunct="1">
              <a:lnSpc>
                <a:spcPct val="100000"/>
              </a:lnSpc>
              <a:buFont typeface="Arial" panose="020B0604020202020204" pitchFamily="34" charset="0"/>
              <a:buChar char="•"/>
              <a:defRPr lang="en-US" sz="1800" kern="1200" dirty="0" smtClean="0">
                <a:solidFill>
                  <a:schemeClr val="tx1"/>
                </a:solidFill>
                <a:latin typeface="+mn-lt"/>
                <a:ea typeface="+mn-ea"/>
                <a:cs typeface="+mn-cs"/>
              </a:defRPr>
            </a:lvl3pPr>
            <a:lvl4pPr marL="741363" indent="-171450" algn="l" defTabSz="914400" rtl="0" eaLnBrk="1" latinLnBrk="0" hangingPunct="1">
              <a:lnSpc>
                <a:spcPct val="100000"/>
              </a:lnSpc>
              <a:buFont typeface="Arial" panose="020B0604020202020204" pitchFamily="34" charset="0"/>
              <a:buChar char="•"/>
              <a:defRPr lang="en-US" sz="1800" kern="1200" dirty="0" smtClean="0">
                <a:solidFill>
                  <a:schemeClr val="tx1"/>
                </a:solidFill>
                <a:latin typeface="+mn-lt"/>
                <a:ea typeface="+mn-ea"/>
                <a:cs typeface="+mn-cs"/>
              </a:defRPr>
            </a:lvl4pPr>
            <a:lvl5pPr marL="914400" indent="-173038" algn="l" defTabSz="914400" rtl="0" eaLnBrk="1" latinLnBrk="0" hangingPunct="1">
              <a:lnSpc>
                <a:spcPct val="100000"/>
              </a:lnSpc>
              <a:buFont typeface="Arial" panose="020B0604020202020204" pitchFamily="34" charset="0"/>
              <a:buChar char="•"/>
              <a:defRPr lang="en-US" sz="18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64717F9E-A54C-1E41-8949-1F0F95E3974C}"/>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8" name="Footer Placeholder 3">
            <a:extLst>
              <a:ext uri="{FF2B5EF4-FFF2-40B4-BE49-F238E27FC236}">
                <a16:creationId xmlns:a16="http://schemas.microsoft.com/office/drawing/2014/main" id="{0BEB1644-3542-855C-AB14-B12DD2F8019A}"/>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20361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Header_Subtitle_Tex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p>
        </p:txBody>
      </p:sp>
      <p:pic>
        <p:nvPicPr>
          <p:cNvPr id="5" name="Graphic 4">
            <a:extLst>
              <a:ext uri="{FF2B5EF4-FFF2-40B4-BE49-F238E27FC236}">
                <a16:creationId xmlns:a16="http://schemas.microsoft.com/office/drawing/2014/main" id="{214BD611-6394-1FE3-22E8-993F90F5AB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47479" y="6347113"/>
            <a:ext cx="1470660" cy="391882"/>
          </a:xfrm>
          <a:prstGeom prst="rect">
            <a:avLst/>
          </a:prstGeom>
        </p:spPr>
      </p:pic>
      <p:sp>
        <p:nvSpPr>
          <p:cNvPr id="6" name="Text Placeholder 30">
            <a:extLst>
              <a:ext uri="{FF2B5EF4-FFF2-40B4-BE49-F238E27FC236}">
                <a16:creationId xmlns:a16="http://schemas.microsoft.com/office/drawing/2014/main" id="{2974E3EF-463A-388D-21EF-E6486EE3B371}"/>
              </a:ext>
            </a:extLst>
          </p:cNvPr>
          <p:cNvSpPr>
            <a:spLocks noGrp="1"/>
          </p:cNvSpPr>
          <p:nvPr>
            <p:ph type="body" sz="quarter" idx="12"/>
          </p:nvPr>
        </p:nvSpPr>
        <p:spPr>
          <a:xfrm>
            <a:off x="546099" y="1388753"/>
            <a:ext cx="11091671" cy="4564379"/>
          </a:xfrm>
        </p:spPr>
        <p:txBody>
          <a:bodyPr/>
          <a:lstStyle>
            <a:lvl1pPr marL="233363" indent="-233363" algn="l" defTabSz="914400" rtl="0" eaLnBrk="1" latinLnBrk="0" hangingPunct="1">
              <a:lnSpc>
                <a:spcPct val="100000"/>
              </a:lnSpc>
              <a:buFont typeface="Arial" panose="020B0604020202020204" pitchFamily="34" charset="0"/>
              <a:buChar char="•"/>
              <a:defRPr lang="en-US" sz="2400" kern="1200" dirty="0" smtClean="0">
                <a:solidFill>
                  <a:schemeClr val="tx1"/>
                </a:solidFill>
                <a:latin typeface="+mn-lt"/>
                <a:ea typeface="+mn-ea"/>
                <a:cs typeface="+mn-cs"/>
              </a:defRPr>
            </a:lvl1pPr>
            <a:lvl2pPr marL="344488" indent="-171450" algn="l" defTabSz="914400" rtl="0" eaLnBrk="1" latinLnBrk="0" hangingPunct="1">
              <a:lnSpc>
                <a:spcPct val="100000"/>
              </a:lnSpc>
              <a:buFont typeface="Arial" panose="020B0604020202020204" pitchFamily="34" charset="0"/>
              <a:buChar char="•"/>
              <a:defRPr lang="en-US" sz="2000" kern="1200" dirty="0" smtClean="0">
                <a:solidFill>
                  <a:schemeClr val="tx1"/>
                </a:solidFill>
                <a:latin typeface="+mn-lt"/>
                <a:ea typeface="+mn-ea"/>
                <a:cs typeface="+mn-cs"/>
              </a:defRPr>
            </a:lvl2pPr>
            <a:lvl3pPr marL="569913" indent="-173038" algn="l" defTabSz="914400" rtl="0" eaLnBrk="1" latinLnBrk="0" hangingPunct="1">
              <a:lnSpc>
                <a:spcPct val="100000"/>
              </a:lnSpc>
              <a:buFont typeface="Arial" panose="020B0604020202020204" pitchFamily="34" charset="0"/>
              <a:buChar char="•"/>
              <a:defRPr lang="en-US" sz="1800" kern="1200" dirty="0" smtClean="0">
                <a:solidFill>
                  <a:schemeClr val="tx1"/>
                </a:solidFill>
                <a:latin typeface="+mn-lt"/>
                <a:ea typeface="+mn-ea"/>
                <a:cs typeface="+mn-cs"/>
              </a:defRPr>
            </a:lvl3pPr>
            <a:lvl4pPr marL="741363" indent="-171450" algn="l" defTabSz="914400" rtl="0" eaLnBrk="1" latinLnBrk="0" hangingPunct="1">
              <a:lnSpc>
                <a:spcPct val="100000"/>
              </a:lnSpc>
              <a:buFont typeface="Arial" panose="020B0604020202020204" pitchFamily="34" charset="0"/>
              <a:buChar char="•"/>
              <a:defRPr lang="en-US" sz="1800" kern="1200" dirty="0" smtClean="0">
                <a:solidFill>
                  <a:schemeClr val="tx1"/>
                </a:solidFill>
                <a:latin typeface="+mn-lt"/>
                <a:ea typeface="+mn-ea"/>
                <a:cs typeface="+mn-cs"/>
              </a:defRPr>
            </a:lvl4pPr>
            <a:lvl5pPr marL="914400" indent="-173038" algn="l" defTabSz="914400" rtl="0" eaLnBrk="1" latinLnBrk="0" hangingPunct="1">
              <a:lnSpc>
                <a:spcPct val="100000"/>
              </a:lnSpc>
              <a:buFont typeface="Arial" panose="020B0604020202020204" pitchFamily="34" charset="0"/>
              <a:buChar char="•"/>
              <a:defRPr lang="en-US" sz="18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64717F9E-A54C-1E41-8949-1F0F95E3974C}"/>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8" name="Footer Placeholder 3">
            <a:extLst>
              <a:ext uri="{FF2B5EF4-FFF2-40B4-BE49-F238E27FC236}">
                <a16:creationId xmlns:a16="http://schemas.microsoft.com/office/drawing/2014/main" id="{0BEB1644-3542-855C-AB14-B12DD2F8019A}"/>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374486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_Subtitle_Element_2">
    <p:spTree>
      <p:nvGrpSpPr>
        <p:cNvPr id="1" name=""/>
        <p:cNvGrpSpPr/>
        <p:nvPr/>
      </p:nvGrpSpPr>
      <p:grpSpPr>
        <a:xfrm>
          <a:off x="0" y="0"/>
          <a:ext cx="0" cy="0"/>
          <a:chOff x="0" y="0"/>
          <a:chExt cx="0" cy="0"/>
        </a:xfrm>
      </p:grpSpPr>
      <p:pic>
        <p:nvPicPr>
          <p:cNvPr id="31" name="Picture 30" descr="A colorful smoke on a white background&#10;&#10;Description automatically generated">
            <a:extLst>
              <a:ext uri="{FF2B5EF4-FFF2-40B4-BE49-F238E27FC236}">
                <a16:creationId xmlns:a16="http://schemas.microsoft.com/office/drawing/2014/main" id="{918DED64-B667-CDFF-C5DA-50EFFA777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11373"/>
            <a:ext cx="12192000" cy="2646628"/>
          </a:xfrm>
          <a:prstGeom prst="rect">
            <a:avLst/>
          </a:prstGeom>
        </p:spPr>
      </p:pic>
      <p:grpSp>
        <p:nvGrpSpPr>
          <p:cNvPr id="30" name="Group 29">
            <a:extLst>
              <a:ext uri="{FF2B5EF4-FFF2-40B4-BE49-F238E27FC236}">
                <a16:creationId xmlns:a16="http://schemas.microsoft.com/office/drawing/2014/main" id="{74E32032-5075-596D-2695-91DFEA555B09}"/>
              </a:ext>
            </a:extLst>
          </p:cNvPr>
          <p:cNvGrpSpPr/>
          <p:nvPr userDrawn="1"/>
        </p:nvGrpSpPr>
        <p:grpSpPr>
          <a:xfrm>
            <a:off x="6247078" y="-159318"/>
            <a:ext cx="6039018" cy="1991929"/>
            <a:chOff x="4718130" y="-197853"/>
            <a:chExt cx="7591116" cy="2503878"/>
          </a:xfrm>
        </p:grpSpPr>
        <p:pic>
          <p:nvPicPr>
            <p:cNvPr id="29" name="Picture 28" descr="A colorful smoke on a white background&#10;&#10;Description automatically generated">
              <a:extLst>
                <a:ext uri="{FF2B5EF4-FFF2-40B4-BE49-F238E27FC236}">
                  <a16:creationId xmlns:a16="http://schemas.microsoft.com/office/drawing/2014/main" id="{34B88179-7B22-EA53-CA5E-C543AD517D5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92652" flipH="1">
              <a:off x="4718855" y="-197853"/>
              <a:ext cx="7590391" cy="2382270"/>
            </a:xfrm>
            <a:custGeom>
              <a:avLst/>
              <a:gdLst>
                <a:gd name="connsiteX0" fmla="*/ 4815449 w 7590391"/>
                <a:gd name="connsiteY0" fmla="*/ 0 h 2382270"/>
                <a:gd name="connsiteX1" fmla="*/ 0 w 7590391"/>
                <a:gd name="connsiteY1" fmla="*/ 859710 h 2382270"/>
                <a:gd name="connsiteX2" fmla="*/ 271825 w 7590391"/>
                <a:gd name="connsiteY2" fmla="*/ 2382270 h 2382270"/>
                <a:gd name="connsiteX3" fmla="*/ 4592623 w 7590391"/>
                <a:gd name="connsiteY3" fmla="*/ 2382270 h 2382270"/>
                <a:gd name="connsiteX4" fmla="*/ 7590391 w 7590391"/>
                <a:gd name="connsiteY4" fmla="*/ 1847073 h 2382270"/>
                <a:gd name="connsiteX5" fmla="*/ 7590391 w 7590391"/>
                <a:gd name="connsiteY5" fmla="*/ 0 h 2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391" h="2382270">
                  <a:moveTo>
                    <a:pt x="4815449" y="0"/>
                  </a:moveTo>
                  <a:lnTo>
                    <a:pt x="0" y="859710"/>
                  </a:lnTo>
                  <a:lnTo>
                    <a:pt x="271825" y="2382270"/>
                  </a:lnTo>
                  <a:lnTo>
                    <a:pt x="4592623" y="2382270"/>
                  </a:lnTo>
                  <a:lnTo>
                    <a:pt x="7590391" y="1847073"/>
                  </a:lnTo>
                  <a:lnTo>
                    <a:pt x="7590391" y="0"/>
                  </a:lnTo>
                  <a:close/>
                </a:path>
              </a:pathLst>
            </a:custGeom>
          </p:spPr>
        </p:pic>
        <p:sp>
          <p:nvSpPr>
            <p:cNvPr id="26" name="Rectangle 25">
              <a:extLst>
                <a:ext uri="{FF2B5EF4-FFF2-40B4-BE49-F238E27FC236}">
                  <a16:creationId xmlns:a16="http://schemas.microsoft.com/office/drawing/2014/main" id="{1F055A88-E8B9-D7B7-2C77-E713FD5C5FE7}"/>
                </a:ext>
              </a:extLst>
            </p:cNvPr>
            <p:cNvSpPr/>
            <p:nvPr userDrawn="1"/>
          </p:nvSpPr>
          <p:spPr>
            <a:xfrm flipH="1">
              <a:off x="4718130" y="0"/>
              <a:ext cx="4479402" cy="2306025"/>
            </a:xfrm>
            <a:prstGeom prst="rect">
              <a:avLst/>
            </a:prstGeom>
            <a:gradFill>
              <a:gsLst>
                <a:gs pos="0">
                  <a:schemeClr val="bg1">
                    <a:alpha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p>
        </p:txBody>
      </p:sp>
      <p:grpSp>
        <p:nvGrpSpPr>
          <p:cNvPr id="32" name="Group 31">
            <a:extLst>
              <a:ext uri="{FF2B5EF4-FFF2-40B4-BE49-F238E27FC236}">
                <a16:creationId xmlns:a16="http://schemas.microsoft.com/office/drawing/2014/main" id="{B10F4793-ED7C-8FEA-A594-C54224CE2B66}"/>
              </a:ext>
            </a:extLst>
          </p:cNvPr>
          <p:cNvGrpSpPr/>
          <p:nvPr userDrawn="1"/>
        </p:nvGrpSpPr>
        <p:grpSpPr>
          <a:xfrm>
            <a:off x="10554061" y="6345623"/>
            <a:ext cx="1465983" cy="391342"/>
            <a:chOff x="10554061" y="6345623"/>
            <a:chExt cx="1465983" cy="391342"/>
          </a:xfrm>
          <a:solidFill>
            <a:schemeClr val="tx1"/>
          </a:solidFill>
        </p:grpSpPr>
        <p:grpSp>
          <p:nvGrpSpPr>
            <p:cNvPr id="33" name="Amdocs_Logomark">
              <a:extLst>
                <a:ext uri="{FF2B5EF4-FFF2-40B4-BE49-F238E27FC236}">
                  <a16:creationId xmlns:a16="http://schemas.microsoft.com/office/drawing/2014/main" id="{C705AF9C-89B5-CCE7-DEEA-2610BA24A269}"/>
                </a:ext>
              </a:extLst>
            </p:cNvPr>
            <p:cNvGrpSpPr>
              <a:grpSpLocks noChangeAspect="1"/>
            </p:cNvGrpSpPr>
            <p:nvPr userDrawn="1"/>
          </p:nvGrpSpPr>
          <p:grpSpPr>
            <a:xfrm>
              <a:off x="10554061" y="6400942"/>
              <a:ext cx="384048" cy="285861"/>
              <a:chOff x="4624387" y="2333625"/>
              <a:chExt cx="2943225" cy="2190750"/>
            </a:xfrm>
            <a:grpFill/>
          </p:grpSpPr>
          <p:sp>
            <p:nvSpPr>
              <p:cNvPr id="49" name="Freeform: Shape 6">
                <a:extLst>
                  <a:ext uri="{FF2B5EF4-FFF2-40B4-BE49-F238E27FC236}">
                    <a16:creationId xmlns:a16="http://schemas.microsoft.com/office/drawing/2014/main" id="{2E4A85E6-7440-4876-07A2-3D4F70CF984E}"/>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0" name="Freeform: Shape 7">
                <a:extLst>
                  <a:ext uri="{FF2B5EF4-FFF2-40B4-BE49-F238E27FC236}">
                    <a16:creationId xmlns:a16="http://schemas.microsoft.com/office/drawing/2014/main" id="{E53AD3C4-48C1-EA4F-558E-C327AC378AED}"/>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11C5C2AE-05B5-FA06-C3A8-03546B3CE68E}"/>
                </a:ext>
              </a:extLst>
            </p:cNvPr>
            <p:cNvGrpSpPr/>
            <p:nvPr userDrawn="1"/>
          </p:nvGrpSpPr>
          <p:grpSpPr>
            <a:xfrm>
              <a:off x="11122366" y="6345623"/>
              <a:ext cx="897678" cy="391342"/>
              <a:chOff x="5599695" y="3904599"/>
              <a:chExt cx="2194943" cy="956884"/>
            </a:xfrm>
            <a:grpFill/>
          </p:grpSpPr>
          <p:sp>
            <p:nvSpPr>
              <p:cNvPr id="36" name="Freeform: Shape 61">
                <a:extLst>
                  <a:ext uri="{FF2B5EF4-FFF2-40B4-BE49-F238E27FC236}">
                    <a16:creationId xmlns:a16="http://schemas.microsoft.com/office/drawing/2014/main" id="{1462A259-5709-4C26-3A39-981B7C6291B1}"/>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7" name="Freeform: Shape 62">
                <a:extLst>
                  <a:ext uri="{FF2B5EF4-FFF2-40B4-BE49-F238E27FC236}">
                    <a16:creationId xmlns:a16="http://schemas.microsoft.com/office/drawing/2014/main" id="{4A809B7C-B548-ABF3-5C42-743ECD20DA8F}"/>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8" name="Freeform: Shape 63">
                <a:extLst>
                  <a:ext uri="{FF2B5EF4-FFF2-40B4-BE49-F238E27FC236}">
                    <a16:creationId xmlns:a16="http://schemas.microsoft.com/office/drawing/2014/main" id="{C1467E2F-CD43-DCDE-B4FB-2F550290457F}"/>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9" name="Freeform: Shape 64">
                <a:extLst>
                  <a:ext uri="{FF2B5EF4-FFF2-40B4-BE49-F238E27FC236}">
                    <a16:creationId xmlns:a16="http://schemas.microsoft.com/office/drawing/2014/main" id="{71DC313C-4D5B-355F-D40F-2153D6A93DEA}"/>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0" name="Freeform: Shape 65">
                <a:extLst>
                  <a:ext uri="{FF2B5EF4-FFF2-40B4-BE49-F238E27FC236}">
                    <a16:creationId xmlns:a16="http://schemas.microsoft.com/office/drawing/2014/main" id="{51D2EDDC-F909-1679-0222-66B6A6352813}"/>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1" name="Freeform: Shape 66">
                <a:extLst>
                  <a:ext uri="{FF2B5EF4-FFF2-40B4-BE49-F238E27FC236}">
                    <a16:creationId xmlns:a16="http://schemas.microsoft.com/office/drawing/2014/main" id="{783493D7-836A-8FD5-BBE1-E7C503998BFA}"/>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2" name="Freeform: Shape 67">
                <a:extLst>
                  <a:ext uri="{FF2B5EF4-FFF2-40B4-BE49-F238E27FC236}">
                    <a16:creationId xmlns:a16="http://schemas.microsoft.com/office/drawing/2014/main" id="{6CD05248-DDE7-290D-1F86-B2DE74587547}"/>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3" name="Freeform: Shape 68">
                <a:extLst>
                  <a:ext uri="{FF2B5EF4-FFF2-40B4-BE49-F238E27FC236}">
                    <a16:creationId xmlns:a16="http://schemas.microsoft.com/office/drawing/2014/main" id="{B9AABAFB-2C5C-6D50-1AB9-3A411FFE924A}"/>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4" name="Freeform: Shape 69">
                <a:extLst>
                  <a:ext uri="{FF2B5EF4-FFF2-40B4-BE49-F238E27FC236}">
                    <a16:creationId xmlns:a16="http://schemas.microsoft.com/office/drawing/2014/main" id="{8EE822B5-E5BD-F1D7-9113-4C6172757F7E}"/>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5" name="Freeform: Shape 70">
                <a:extLst>
                  <a:ext uri="{FF2B5EF4-FFF2-40B4-BE49-F238E27FC236}">
                    <a16:creationId xmlns:a16="http://schemas.microsoft.com/office/drawing/2014/main" id="{63C52953-FD30-015D-A6A6-9E2BF8D73E24}"/>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6" name="Freeform: Shape 71">
                <a:extLst>
                  <a:ext uri="{FF2B5EF4-FFF2-40B4-BE49-F238E27FC236}">
                    <a16:creationId xmlns:a16="http://schemas.microsoft.com/office/drawing/2014/main" id="{F004ACBA-780C-4DA9-C5C0-FE3D296D515A}"/>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7" name="Freeform: Shape 72">
                <a:extLst>
                  <a:ext uri="{FF2B5EF4-FFF2-40B4-BE49-F238E27FC236}">
                    <a16:creationId xmlns:a16="http://schemas.microsoft.com/office/drawing/2014/main" id="{6F652EBD-92FF-D1B2-A5E6-9124083B1CD0}"/>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8" name="Freeform: Shape 73">
                <a:extLst>
                  <a:ext uri="{FF2B5EF4-FFF2-40B4-BE49-F238E27FC236}">
                    <a16:creationId xmlns:a16="http://schemas.microsoft.com/office/drawing/2014/main" id="{9152BAAE-A0B7-1875-A3CE-5824DF2B9E5A}"/>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5" name="Straight Connector 34">
              <a:extLst>
                <a:ext uri="{FF2B5EF4-FFF2-40B4-BE49-F238E27FC236}">
                  <a16:creationId xmlns:a16="http://schemas.microsoft.com/office/drawing/2014/main" id="{691201EF-4141-0D59-C3C7-9DBEF0886E51}"/>
                </a:ext>
              </a:extLst>
            </p:cNvPr>
            <p:cNvCxnSpPr>
              <a:cxnSpLocks/>
            </p:cNvCxnSpPr>
            <p:nvPr userDrawn="1"/>
          </p:nvCxnSpPr>
          <p:spPr>
            <a:xfrm>
              <a:off x="11020866" y="6400010"/>
              <a:ext cx="0" cy="286021"/>
            </a:xfrm>
            <a:prstGeom prst="line">
              <a:avLst/>
            </a:prstGeom>
            <a:grpFill/>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Text Placeholder 142">
            <a:extLst>
              <a:ext uri="{FF2B5EF4-FFF2-40B4-BE49-F238E27FC236}">
                <a16:creationId xmlns:a16="http://schemas.microsoft.com/office/drawing/2014/main" id="{6D3810BF-1B39-B6BF-921F-0858EA2F94E6}"/>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sp>
        <p:nvSpPr>
          <p:cNvPr id="3" name="Footer Placeholder 3">
            <a:extLst>
              <a:ext uri="{FF2B5EF4-FFF2-40B4-BE49-F238E27FC236}">
                <a16:creationId xmlns:a16="http://schemas.microsoft.com/office/drawing/2014/main" id="{DF089783-A8FF-C946-842A-B0861F0B133C}"/>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1867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Header_Subtitle_Element_3">
    <p:spTree>
      <p:nvGrpSpPr>
        <p:cNvPr id="1" name=""/>
        <p:cNvGrpSpPr/>
        <p:nvPr/>
      </p:nvGrpSpPr>
      <p:grpSpPr>
        <a:xfrm>
          <a:off x="0" y="0"/>
          <a:ext cx="0" cy="0"/>
          <a:chOff x="0" y="0"/>
          <a:chExt cx="0" cy="0"/>
        </a:xfrm>
      </p:grpSpPr>
      <p:pic>
        <p:nvPicPr>
          <p:cNvPr id="24" name="Picture 23" descr="A close-up of a person's face&#10;&#10;Description automatically generated">
            <a:extLst>
              <a:ext uri="{FF2B5EF4-FFF2-40B4-BE49-F238E27FC236}">
                <a16:creationId xmlns:a16="http://schemas.microsoft.com/office/drawing/2014/main" id="{54A87DD7-2D50-4270-EAB6-1EADC0F7F2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p>
        </p:txBody>
      </p:sp>
      <p:sp>
        <p:nvSpPr>
          <p:cNvPr id="26" name="Text Placeholder 142">
            <a:extLst>
              <a:ext uri="{FF2B5EF4-FFF2-40B4-BE49-F238E27FC236}">
                <a16:creationId xmlns:a16="http://schemas.microsoft.com/office/drawing/2014/main" id="{4803350D-36FF-C809-02F2-3BDCA2B4D992}"/>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sp>
        <p:nvSpPr>
          <p:cNvPr id="3" name="Footer Placeholder 3">
            <a:extLst>
              <a:ext uri="{FF2B5EF4-FFF2-40B4-BE49-F238E27FC236}">
                <a16:creationId xmlns:a16="http://schemas.microsoft.com/office/drawing/2014/main" id="{E200209F-DF0B-8B1E-6773-1833A3FE410B}"/>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4" name="Footer Placeholder 3">
            <a:extLst>
              <a:ext uri="{FF2B5EF4-FFF2-40B4-BE49-F238E27FC236}">
                <a16:creationId xmlns:a16="http://schemas.microsoft.com/office/drawing/2014/main" id="{E900863C-B2E3-3682-1988-B43BBED3F83B}"/>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400504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er_Subtitle_Element_4">
    <p:spTree>
      <p:nvGrpSpPr>
        <p:cNvPr id="1" name=""/>
        <p:cNvGrpSpPr/>
        <p:nvPr/>
      </p:nvGrpSpPr>
      <p:grpSpPr>
        <a:xfrm>
          <a:off x="0" y="0"/>
          <a:ext cx="0" cy="0"/>
          <a:chOff x="0" y="0"/>
          <a:chExt cx="0" cy="0"/>
        </a:xfrm>
      </p:grpSpPr>
      <p:pic>
        <p:nvPicPr>
          <p:cNvPr id="4" name="Picture 3" descr="A white background with blue and green lights&#10;&#10;Description automatically generated">
            <a:extLst>
              <a:ext uri="{FF2B5EF4-FFF2-40B4-BE49-F238E27FC236}">
                <a16:creationId xmlns:a16="http://schemas.microsoft.com/office/drawing/2014/main" id="{5AC4F488-BC9A-7841-1BF9-B8258B12D29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p>
        </p:txBody>
      </p:sp>
      <p:pic>
        <p:nvPicPr>
          <p:cNvPr id="5" name="Graphic 4">
            <a:extLst>
              <a:ext uri="{FF2B5EF4-FFF2-40B4-BE49-F238E27FC236}">
                <a16:creationId xmlns:a16="http://schemas.microsoft.com/office/drawing/2014/main" id="{E35FC179-30E0-3F46-8D3D-5861A057D26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6" name="Text Placeholder 142">
            <a:extLst>
              <a:ext uri="{FF2B5EF4-FFF2-40B4-BE49-F238E27FC236}">
                <a16:creationId xmlns:a16="http://schemas.microsoft.com/office/drawing/2014/main" id="{0138F6CC-6761-9C9F-1BDD-9CD7512E96B8}"/>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spTree>
    <p:extLst>
      <p:ext uri="{BB962C8B-B14F-4D97-AF65-F5344CB8AC3E}">
        <p14:creationId xmlns:p14="http://schemas.microsoft.com/office/powerpoint/2010/main" val="25020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eader_Subtitle_Element_5">
    <p:spTree>
      <p:nvGrpSpPr>
        <p:cNvPr id="1" name=""/>
        <p:cNvGrpSpPr/>
        <p:nvPr/>
      </p:nvGrpSpPr>
      <p:grpSpPr>
        <a:xfrm>
          <a:off x="0" y="0"/>
          <a:ext cx="0" cy="0"/>
          <a:chOff x="0" y="0"/>
          <a:chExt cx="0" cy="0"/>
        </a:xfrm>
      </p:grpSpPr>
      <p:pic>
        <p:nvPicPr>
          <p:cNvPr id="12" name="Picture 11" descr="A colorful smoke on a white background&#10;&#10;Description automatically generated">
            <a:extLst>
              <a:ext uri="{FF2B5EF4-FFF2-40B4-BE49-F238E27FC236}">
                <a16:creationId xmlns:a16="http://schemas.microsoft.com/office/drawing/2014/main" id="{AD23CD46-E675-472B-30B3-9D7DC3788B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607348">
            <a:off x="-269614" y="4340633"/>
            <a:ext cx="7743877" cy="2382270"/>
          </a:xfrm>
          <a:custGeom>
            <a:avLst/>
            <a:gdLst>
              <a:gd name="connsiteX0" fmla="*/ 0 w 7743877"/>
              <a:gd name="connsiteY0" fmla="*/ 0 h 2382270"/>
              <a:gd name="connsiteX1" fmla="*/ 7743877 w 7743877"/>
              <a:gd name="connsiteY1" fmla="*/ 0 h 2382270"/>
              <a:gd name="connsiteX2" fmla="*/ 7743877 w 7743877"/>
              <a:gd name="connsiteY2" fmla="*/ 1847073 h 2382270"/>
              <a:gd name="connsiteX3" fmla="*/ 4746109 w 7743877"/>
              <a:gd name="connsiteY3" fmla="*/ 2382270 h 2382270"/>
              <a:gd name="connsiteX4" fmla="*/ 425311 w 7743877"/>
              <a:gd name="connsiteY4" fmla="*/ 2382270 h 238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877" h="2382270">
                <a:moveTo>
                  <a:pt x="0" y="0"/>
                </a:moveTo>
                <a:lnTo>
                  <a:pt x="7743877" y="0"/>
                </a:lnTo>
                <a:lnTo>
                  <a:pt x="7743877" y="1847073"/>
                </a:lnTo>
                <a:lnTo>
                  <a:pt x="4746109" y="2382270"/>
                </a:lnTo>
                <a:lnTo>
                  <a:pt x="425311" y="2382270"/>
                </a:lnTo>
                <a:close/>
              </a:path>
            </a:pathLst>
          </a:custGeom>
        </p:spPr>
      </p:pic>
      <p:sp>
        <p:nvSpPr>
          <p:cNvPr id="5" name="Rectangle 4">
            <a:extLst>
              <a:ext uri="{FF2B5EF4-FFF2-40B4-BE49-F238E27FC236}">
                <a16:creationId xmlns:a16="http://schemas.microsoft.com/office/drawing/2014/main" id="{130A68BC-FEBA-CE97-A34B-44FBCA92057C}"/>
              </a:ext>
            </a:extLst>
          </p:cNvPr>
          <p:cNvSpPr/>
          <p:nvPr userDrawn="1"/>
        </p:nvSpPr>
        <p:spPr>
          <a:xfrm>
            <a:off x="2984231" y="3310358"/>
            <a:ext cx="4479402" cy="3547641"/>
          </a:xfrm>
          <a:prstGeom prst="rect">
            <a:avLst/>
          </a:prstGeom>
          <a:gradFill>
            <a:gsLst>
              <a:gs pos="0">
                <a:schemeClr val="bg1">
                  <a:alpha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le 1"/>
          <p:cNvSpPr>
            <a:spLocks noGrp="1"/>
          </p:cNvSpPr>
          <p:nvPr userDrawn="1">
            <p:ph type="title"/>
          </p:nvPr>
        </p:nvSpPr>
        <p:spPr/>
        <p:txBody>
          <a:bodyPr/>
          <a:lstStyle>
            <a:lvl1pPr algn="l" defTabSz="914400" rtl="0" eaLnBrk="1" latinLnBrk="0" hangingPunct="1">
              <a:lnSpc>
                <a:spcPct val="100000"/>
              </a:lnSpc>
              <a:spcBef>
                <a:spcPct val="0"/>
              </a:spcBef>
              <a:buNone/>
              <a:defRPr lang="en-US" sz="3600" b="1" kern="1200" dirty="0">
                <a:solidFill>
                  <a:schemeClr val="tx1"/>
                </a:solidFill>
                <a:latin typeface="+mj-lt"/>
                <a:ea typeface="+mj-ea"/>
                <a:cs typeface="+mj-cs"/>
              </a:defRPr>
            </a:lvl1pPr>
          </a:lstStyle>
          <a:p>
            <a:r>
              <a:rPr lang="en-US"/>
              <a:t>Click to edit Master title style</a:t>
            </a:r>
            <a:endParaRPr lang="en-US" dirty="0"/>
          </a:p>
        </p:txBody>
      </p:sp>
      <p:pic>
        <p:nvPicPr>
          <p:cNvPr id="13" name="Graphic 12">
            <a:extLst>
              <a:ext uri="{FF2B5EF4-FFF2-40B4-BE49-F238E27FC236}">
                <a16:creationId xmlns:a16="http://schemas.microsoft.com/office/drawing/2014/main" id="{9775A30C-B04E-025B-6665-01FA343F298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14" name="Text Placeholder 142">
            <a:extLst>
              <a:ext uri="{FF2B5EF4-FFF2-40B4-BE49-F238E27FC236}">
                <a16:creationId xmlns:a16="http://schemas.microsoft.com/office/drawing/2014/main" id="{13125BE3-9995-8E28-DA12-EAA9D778F6EF}"/>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sp>
        <p:nvSpPr>
          <p:cNvPr id="3" name="Footer Placeholder 3">
            <a:extLst>
              <a:ext uri="{FF2B5EF4-FFF2-40B4-BE49-F238E27FC236}">
                <a16:creationId xmlns:a16="http://schemas.microsoft.com/office/drawing/2014/main" id="{2BFCE6FB-71ED-3957-898A-08A48E073661}"/>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4" name="Footer Placeholder 3">
            <a:extLst>
              <a:ext uri="{FF2B5EF4-FFF2-40B4-BE49-F238E27FC236}">
                <a16:creationId xmlns:a16="http://schemas.microsoft.com/office/drawing/2014/main" id="{276A591C-E380-5690-B2D9-1E0BACE3691C}"/>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37628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er_Subtitle_Element_Animated">
    <p:spTree>
      <p:nvGrpSpPr>
        <p:cNvPr id="1" name=""/>
        <p:cNvGrpSpPr/>
        <p:nvPr/>
      </p:nvGrpSpPr>
      <p:grpSpPr>
        <a:xfrm>
          <a:off x="0" y="0"/>
          <a:ext cx="0" cy="0"/>
          <a:chOff x="0" y="0"/>
          <a:chExt cx="0" cy="0"/>
        </a:xfrm>
      </p:grpSpPr>
      <p:pic>
        <p:nvPicPr>
          <p:cNvPr id="24" name="Picture 23" descr="A colorful smoke on a white background&#10;&#10;Description automatically generated">
            <a:extLst>
              <a:ext uri="{FF2B5EF4-FFF2-40B4-BE49-F238E27FC236}">
                <a16:creationId xmlns:a16="http://schemas.microsoft.com/office/drawing/2014/main" id="{CB072BD7-678C-CCD6-2AFF-313B36BC90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879025"/>
            <a:ext cx="16367760" cy="2978975"/>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p>
        </p:txBody>
      </p:sp>
      <p:sp>
        <p:nvSpPr>
          <p:cNvPr id="26" name="Text Placeholder 142">
            <a:extLst>
              <a:ext uri="{FF2B5EF4-FFF2-40B4-BE49-F238E27FC236}">
                <a16:creationId xmlns:a16="http://schemas.microsoft.com/office/drawing/2014/main" id="{09D45B06-A1A2-FA1B-BB39-73F8DBCD2A87}"/>
              </a:ext>
            </a:extLst>
          </p:cNvPr>
          <p:cNvSpPr>
            <a:spLocks noGrp="1"/>
          </p:cNvSpPr>
          <p:nvPr>
            <p:ph type="body" sz="quarter" idx="10" hasCustomPrompt="1"/>
          </p:nvPr>
        </p:nvSpPr>
        <p:spPr>
          <a:xfrm>
            <a:off x="546100" y="1003300"/>
            <a:ext cx="11096625" cy="476250"/>
          </a:xfrm>
        </p:spPr>
        <p:txBody>
          <a:bodyPr anchor="ctr"/>
          <a:lstStyle>
            <a:lvl1pPr>
              <a:defRPr lang="en-US" sz="2400" kern="1200" spc="150" dirty="0">
                <a:ln w="1270">
                  <a:solidFill>
                    <a:schemeClr val="tx1"/>
                  </a:solidFill>
                </a:ln>
                <a:solidFill>
                  <a:schemeClr val="tx1"/>
                </a:solidFill>
                <a:latin typeface="+mn-lt"/>
                <a:ea typeface="+mn-ea"/>
                <a:cs typeface="+mn-cs"/>
              </a:defRPr>
            </a:lvl1pPr>
          </a:lstStyle>
          <a:p>
            <a:pPr marL="0" lvl="0" indent="0" algn="l" defTabSz="914400" rtl="0" eaLnBrk="1" latinLnBrk="0" hangingPunct="1">
              <a:lnSpc>
                <a:spcPct val="100000"/>
              </a:lnSpc>
              <a:spcBef>
                <a:spcPts val="1000"/>
              </a:spcBef>
              <a:buFontTx/>
              <a:buNone/>
            </a:pPr>
            <a:r>
              <a:rPr lang="en-US" dirty="0"/>
              <a:t>Subtitle Placeholder</a:t>
            </a:r>
          </a:p>
        </p:txBody>
      </p:sp>
      <p:sp>
        <p:nvSpPr>
          <p:cNvPr id="46" name="Rectangle 45">
            <a:extLst>
              <a:ext uri="{FF2B5EF4-FFF2-40B4-BE49-F238E27FC236}">
                <a16:creationId xmlns:a16="http://schemas.microsoft.com/office/drawing/2014/main" id="{916860E0-252E-40EF-297B-541273E8240B}"/>
              </a:ext>
            </a:extLst>
          </p:cNvPr>
          <p:cNvSpPr/>
          <p:nvPr userDrawn="1"/>
        </p:nvSpPr>
        <p:spPr>
          <a:xfrm flipH="1">
            <a:off x="12192000" y="2225040"/>
            <a:ext cx="4389120" cy="545592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47" name="Graphic 46">
            <a:extLst>
              <a:ext uri="{FF2B5EF4-FFF2-40B4-BE49-F238E27FC236}">
                <a16:creationId xmlns:a16="http://schemas.microsoft.com/office/drawing/2014/main" id="{7393BF34-9AC8-404D-DDB1-710562BCF33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3" name="Footer Placeholder 3">
            <a:extLst>
              <a:ext uri="{FF2B5EF4-FFF2-40B4-BE49-F238E27FC236}">
                <a16:creationId xmlns:a16="http://schemas.microsoft.com/office/drawing/2014/main" id="{CB7D4EAE-A864-8070-474D-E19A310E3E74}"/>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419586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afterEffect">
                                  <p:stCondLst>
                                    <p:cond delay="0"/>
                                  </p:stCondLst>
                                  <p:childTnLst>
                                    <p:animMotion origin="layout" path="M -3.95833E-6 1.11111E-6 L -0.33619 -0.00046 " pathEditMode="relative" rAng="0" ptsTypes="AA">
                                      <p:cBhvr>
                                        <p:cTn id="6" dur="10000" fill="hold"/>
                                        <p:tgtEl>
                                          <p:spTgt spid="24"/>
                                        </p:tgtEl>
                                        <p:attrNameLst>
                                          <p:attrName>ppt_x</p:attrName>
                                          <p:attrName>ppt_y</p:attrName>
                                        </p:attrNameLst>
                                      </p:cBhvr>
                                      <p:rCtr x="-1681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fographic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3838E-7CB4-D64B-B5BB-6DB5B2F7F4A4}"/>
              </a:ext>
            </a:extLst>
          </p:cNvPr>
          <p:cNvSpPr/>
          <p:nvPr userDrawn="1"/>
        </p:nvSpPr>
        <p:spPr>
          <a:xfrm>
            <a:off x="1183342" y="6347113"/>
            <a:ext cx="4369196" cy="391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sp>
        <p:nvSpPr>
          <p:cNvPr id="22" name="Rectangle 21">
            <a:extLst>
              <a:ext uri="{FF2B5EF4-FFF2-40B4-BE49-F238E27FC236}">
                <a16:creationId xmlns:a16="http://schemas.microsoft.com/office/drawing/2014/main" id="{ADBA953E-CC43-040F-BA50-EAEA28383249}"/>
              </a:ext>
            </a:extLst>
          </p:cNvPr>
          <p:cNvSpPr/>
          <p:nvPr userDrawn="1"/>
        </p:nvSpPr>
        <p:spPr>
          <a:xfrm>
            <a:off x="0" y="1552046"/>
            <a:ext cx="12192000" cy="4498043"/>
          </a:xfrm>
          <a:prstGeom prst="rect">
            <a:avLst/>
          </a:prstGeom>
          <a:gradFill flip="none" rotWithShape="1">
            <a:gsLst>
              <a:gs pos="70000">
                <a:schemeClr val="bg1"/>
              </a:gs>
              <a:gs pos="0">
                <a:schemeClr val="accent2"/>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23" name="Oval 22">
            <a:extLst>
              <a:ext uri="{FF2B5EF4-FFF2-40B4-BE49-F238E27FC236}">
                <a16:creationId xmlns:a16="http://schemas.microsoft.com/office/drawing/2014/main" id="{793C9CA7-140A-07F7-839F-E8CCA9E3EF39}"/>
              </a:ext>
            </a:extLst>
          </p:cNvPr>
          <p:cNvSpPr/>
          <p:nvPr userDrawn="1"/>
        </p:nvSpPr>
        <p:spPr>
          <a:xfrm>
            <a:off x="3493490" y="1198557"/>
            <a:ext cx="5205020" cy="5205020"/>
          </a:xfrm>
          <a:prstGeom prst="ellipse">
            <a:avLst/>
          </a:prstGeom>
          <a:solidFill>
            <a:schemeClr val="bg1"/>
          </a:solidFill>
          <a:ln w="25400">
            <a:gradFill flip="none" rotWithShape="1">
              <a:gsLst>
                <a:gs pos="0">
                  <a:schemeClr val="accent2"/>
                </a:gs>
                <a:gs pos="60000">
                  <a:schemeClr val="bg1"/>
                </a:gs>
                <a:gs pos="43000">
                  <a:schemeClr val="bg1"/>
                </a:gs>
                <a:gs pos="100000">
                  <a:schemeClr val="accent2"/>
                </a:gs>
              </a:gsLst>
              <a:lin ang="60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24" name="Oval 23">
            <a:extLst>
              <a:ext uri="{FF2B5EF4-FFF2-40B4-BE49-F238E27FC236}">
                <a16:creationId xmlns:a16="http://schemas.microsoft.com/office/drawing/2014/main" id="{20E2701B-3FE6-D769-0FC2-6349D5E6FE97}"/>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chemeClr val="accent2"/>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26" name="Rectangle: Top Corners Rounded 25">
            <a:extLst>
              <a:ext uri="{FF2B5EF4-FFF2-40B4-BE49-F238E27FC236}">
                <a16:creationId xmlns:a16="http://schemas.microsoft.com/office/drawing/2014/main" id="{6ADEEC62-1E97-AC43-3BC1-1C4F34D8265A}"/>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chemeClr val="accent2"/>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28" name="Rectangle: Top Corners Rounded 27">
            <a:extLst>
              <a:ext uri="{FF2B5EF4-FFF2-40B4-BE49-F238E27FC236}">
                <a16:creationId xmlns:a16="http://schemas.microsoft.com/office/drawing/2014/main" id="{C0A52BEB-08BF-B15D-8EAC-8AB20882BF20}"/>
              </a:ext>
            </a:extLst>
          </p:cNvPr>
          <p:cNvSpPr/>
          <p:nvPr/>
        </p:nvSpPr>
        <p:spPr>
          <a:xfrm rot="5400000" flipV="1">
            <a:off x="5552934" y="1938868"/>
            <a:ext cx="1086132" cy="1086926"/>
          </a:xfrm>
          <a:prstGeom prst="round2SameRect">
            <a:avLst>
              <a:gd name="adj1" fmla="val 50000"/>
              <a:gd name="adj2" fmla="val 50000"/>
            </a:avLst>
          </a:prstGeom>
          <a:gradFill>
            <a:gsLst>
              <a:gs pos="0">
                <a:schemeClr val="accent2">
                  <a:lumMod val="50000"/>
                </a:schemeClr>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0" name="TextBox 29">
            <a:extLst>
              <a:ext uri="{FF2B5EF4-FFF2-40B4-BE49-F238E27FC236}">
                <a16:creationId xmlns:a16="http://schemas.microsoft.com/office/drawing/2014/main" id="{444617FB-C4D3-A94D-B817-3A5FDE131B41}"/>
              </a:ext>
            </a:extLst>
          </p:cNvPr>
          <p:cNvSpPr txBox="1"/>
          <p:nvPr userDrawn="1"/>
        </p:nvSpPr>
        <p:spPr>
          <a:xfrm>
            <a:off x="986947" y="4790639"/>
            <a:ext cx="2295590" cy="338554"/>
          </a:xfrm>
          <a:prstGeom prst="rect">
            <a:avLst/>
          </a:prstGeom>
          <a:noFill/>
        </p:spPr>
        <p:txBody>
          <a:bodyPr wrap="square">
            <a:spAutoFit/>
          </a:bodyPr>
          <a:lstStyle>
            <a:defPPr>
              <a:defRPr lang="en-US"/>
            </a:defPPr>
            <a:lvl1pPr lvl="0" fontAlgn="base">
              <a:defRPr b="0" i="0">
                <a:solidFill>
                  <a:srgbClr val="F4F5F6"/>
                </a:solidFill>
                <a:effectLst/>
                <a:latin typeface="Century Gothic" panose="020F030202020403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Century Gothic" panose="020F0302020204030204"/>
              <a:ea typeface="+mn-ea"/>
              <a:cs typeface="+mn-cs"/>
            </a:endParaRPr>
          </a:p>
        </p:txBody>
      </p:sp>
      <p:pic>
        <p:nvPicPr>
          <p:cNvPr id="33" name="Picture 32">
            <a:extLst>
              <a:ext uri="{FF2B5EF4-FFF2-40B4-BE49-F238E27FC236}">
                <a16:creationId xmlns:a16="http://schemas.microsoft.com/office/drawing/2014/main" id="{0F7F4BA4-BF05-F951-999F-937BFB3D58E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132190" y="2121443"/>
            <a:ext cx="1281044" cy="1288492"/>
          </a:xfrm>
          <a:prstGeom prst="rect">
            <a:avLst/>
          </a:prstGeom>
        </p:spPr>
      </p:pic>
      <p:pic>
        <p:nvPicPr>
          <p:cNvPr id="36" name="Picture 35">
            <a:extLst>
              <a:ext uri="{FF2B5EF4-FFF2-40B4-BE49-F238E27FC236}">
                <a16:creationId xmlns:a16="http://schemas.microsoft.com/office/drawing/2014/main" id="{A43E92C6-A5A0-E8DB-D157-CD6056A1C18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830926" y="3557454"/>
            <a:ext cx="1275000" cy="1282413"/>
          </a:xfrm>
          <a:prstGeom prst="rect">
            <a:avLst/>
          </a:prstGeom>
        </p:spPr>
      </p:pic>
      <p:pic>
        <p:nvPicPr>
          <p:cNvPr id="39" name="Picture 38">
            <a:extLst>
              <a:ext uri="{FF2B5EF4-FFF2-40B4-BE49-F238E27FC236}">
                <a16:creationId xmlns:a16="http://schemas.microsoft.com/office/drawing/2014/main" id="{35FBBBFB-E8E0-E029-44E1-A1F2D9EAD16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18943" y="4679276"/>
            <a:ext cx="1275000" cy="1282413"/>
          </a:xfrm>
          <a:prstGeom prst="rect">
            <a:avLst/>
          </a:prstGeom>
        </p:spPr>
      </p:pic>
      <p:pic>
        <p:nvPicPr>
          <p:cNvPr id="42" name="Picture 41">
            <a:extLst>
              <a:ext uri="{FF2B5EF4-FFF2-40B4-BE49-F238E27FC236}">
                <a16:creationId xmlns:a16="http://schemas.microsoft.com/office/drawing/2014/main" id="{F0919499-79E7-31EF-07FA-F19074552DE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74764" y="4679276"/>
            <a:ext cx="1275000" cy="1282413"/>
          </a:xfrm>
          <a:prstGeom prst="rect">
            <a:avLst/>
          </a:prstGeom>
        </p:spPr>
      </p:pic>
      <p:pic>
        <p:nvPicPr>
          <p:cNvPr id="45" name="Picture 44">
            <a:extLst>
              <a:ext uri="{FF2B5EF4-FFF2-40B4-BE49-F238E27FC236}">
                <a16:creationId xmlns:a16="http://schemas.microsoft.com/office/drawing/2014/main" id="{6C4F6241-4588-FE2C-B892-0BA008B728D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088435" y="3557454"/>
            <a:ext cx="1275000" cy="1282413"/>
          </a:xfrm>
          <a:prstGeom prst="rect">
            <a:avLst/>
          </a:prstGeom>
        </p:spPr>
      </p:pic>
      <p:pic>
        <p:nvPicPr>
          <p:cNvPr id="48" name="Picture 47">
            <a:extLst>
              <a:ext uri="{FF2B5EF4-FFF2-40B4-BE49-F238E27FC236}">
                <a16:creationId xmlns:a16="http://schemas.microsoft.com/office/drawing/2014/main" id="{0E51C0D5-DD38-E7C3-AF08-1EFD126611C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82474" y="2127522"/>
            <a:ext cx="1275000" cy="1282413"/>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a:xfrm>
            <a:off x="546521" y="450025"/>
            <a:ext cx="11091672" cy="553998"/>
          </a:xfrm>
        </p:spPr>
        <p:txBody>
          <a:bodyPr/>
          <a:lstStyle/>
          <a:p>
            <a:r>
              <a:rPr lang="en-US"/>
              <a:t>Click to edit Master title style</a:t>
            </a:r>
          </a:p>
        </p:txBody>
      </p:sp>
      <p:sp>
        <p:nvSpPr>
          <p:cNvPr id="51" name="Text Placeholder 50">
            <a:extLst>
              <a:ext uri="{FF2B5EF4-FFF2-40B4-BE49-F238E27FC236}">
                <a16:creationId xmlns:a16="http://schemas.microsoft.com/office/drawing/2014/main" id="{C0815D51-4B39-A2F9-F091-9A6B1888BEAD}"/>
              </a:ext>
            </a:extLst>
          </p:cNvPr>
          <p:cNvSpPr>
            <a:spLocks noGrp="1"/>
          </p:cNvSpPr>
          <p:nvPr userDrawn="1">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defRPr>
            </a:lvl1pPr>
          </a:lstStyle>
          <a:p>
            <a:pPr lvl="0"/>
            <a:r>
              <a:rPr lang="en-US" dirty="0"/>
              <a:t>TEXT</a:t>
            </a:r>
          </a:p>
        </p:txBody>
      </p:sp>
      <p:sp>
        <p:nvSpPr>
          <p:cNvPr id="52" name="Text Placeholder 103">
            <a:extLst>
              <a:ext uri="{FF2B5EF4-FFF2-40B4-BE49-F238E27FC236}">
                <a16:creationId xmlns:a16="http://schemas.microsoft.com/office/drawing/2014/main" id="{D678058E-D1F1-721C-4FCC-65ACA6D50098}"/>
              </a:ext>
            </a:extLst>
          </p:cNvPr>
          <p:cNvSpPr>
            <a:spLocks noGrp="1"/>
          </p:cNvSpPr>
          <p:nvPr>
            <p:ph type="body" sz="quarter" idx="17" hasCustomPrompt="1"/>
          </p:nvPr>
        </p:nvSpPr>
        <p:spPr>
          <a:xfrm>
            <a:off x="998411" y="1920495"/>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3" name="Content Placeholder 124">
            <a:extLst>
              <a:ext uri="{FF2B5EF4-FFF2-40B4-BE49-F238E27FC236}">
                <a16:creationId xmlns:a16="http://schemas.microsoft.com/office/drawing/2014/main" id="{C2101954-8A32-D0C5-15E8-66DF647AA880}"/>
              </a:ext>
            </a:extLst>
          </p:cNvPr>
          <p:cNvSpPr>
            <a:spLocks noGrp="1"/>
          </p:cNvSpPr>
          <p:nvPr>
            <p:ph sz="quarter" idx="34" hasCustomPrompt="1"/>
          </p:nvPr>
        </p:nvSpPr>
        <p:spPr>
          <a:xfrm>
            <a:off x="5638800" y="2025131"/>
            <a:ext cx="914400" cy="914400"/>
          </a:xfrm>
          <a:prstGeom prst="ellipse">
            <a:avLst/>
          </a:prstGeom>
          <a:solidFill>
            <a:schemeClr val="tx1"/>
          </a:solidFill>
          <a:ln>
            <a:gradFill>
              <a:gsLst>
                <a:gs pos="0">
                  <a:schemeClr val="accent2">
                    <a:alpha val="0"/>
                  </a:schemeClr>
                </a:gs>
                <a:gs pos="100000">
                  <a:schemeClr val="accent2"/>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lgn="ctr">
              <a:defRPr kumimoji="0" lang="en-US" sz="1100" b="1"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sp>
        <p:nvSpPr>
          <p:cNvPr id="54" name="Text Placeholder 103">
            <a:extLst>
              <a:ext uri="{FF2B5EF4-FFF2-40B4-BE49-F238E27FC236}">
                <a16:creationId xmlns:a16="http://schemas.microsoft.com/office/drawing/2014/main" id="{EA1C9D9B-9851-F620-E3B5-03FD6EED4E30}"/>
              </a:ext>
            </a:extLst>
          </p:cNvPr>
          <p:cNvSpPr>
            <a:spLocks noGrp="1"/>
          </p:cNvSpPr>
          <p:nvPr>
            <p:ph type="body" sz="quarter" idx="35" hasCustomPrompt="1"/>
          </p:nvPr>
        </p:nvSpPr>
        <p:spPr>
          <a:xfrm>
            <a:off x="554772" y="3688285"/>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5" name="Text Placeholder 103">
            <a:extLst>
              <a:ext uri="{FF2B5EF4-FFF2-40B4-BE49-F238E27FC236}">
                <a16:creationId xmlns:a16="http://schemas.microsoft.com/office/drawing/2014/main" id="{793C4C83-D1E4-F726-F1BD-E4B16D846B29}"/>
              </a:ext>
            </a:extLst>
          </p:cNvPr>
          <p:cNvSpPr>
            <a:spLocks noGrp="1"/>
          </p:cNvSpPr>
          <p:nvPr>
            <p:ph type="body" sz="quarter" idx="36" hasCustomPrompt="1"/>
          </p:nvPr>
        </p:nvSpPr>
        <p:spPr>
          <a:xfrm>
            <a:off x="998410" y="545607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6" name="Text Placeholder 103">
            <a:extLst>
              <a:ext uri="{FF2B5EF4-FFF2-40B4-BE49-F238E27FC236}">
                <a16:creationId xmlns:a16="http://schemas.microsoft.com/office/drawing/2014/main" id="{9A803C4F-1260-B287-A75B-A9ACAF55E4DF}"/>
              </a:ext>
            </a:extLst>
          </p:cNvPr>
          <p:cNvSpPr>
            <a:spLocks noGrp="1"/>
          </p:cNvSpPr>
          <p:nvPr>
            <p:ph type="body" sz="quarter" idx="37" hasCustomPrompt="1"/>
          </p:nvPr>
        </p:nvSpPr>
        <p:spPr>
          <a:xfrm>
            <a:off x="9142149" y="191813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7" name="Text Placeholder 103">
            <a:extLst>
              <a:ext uri="{FF2B5EF4-FFF2-40B4-BE49-F238E27FC236}">
                <a16:creationId xmlns:a16="http://schemas.microsoft.com/office/drawing/2014/main" id="{DBD24A7C-B829-BFF7-D1E8-F34523444F02}"/>
              </a:ext>
            </a:extLst>
          </p:cNvPr>
          <p:cNvSpPr>
            <a:spLocks noGrp="1"/>
          </p:cNvSpPr>
          <p:nvPr>
            <p:ph type="body" sz="quarter" idx="38" hasCustomPrompt="1"/>
          </p:nvPr>
        </p:nvSpPr>
        <p:spPr>
          <a:xfrm>
            <a:off x="9549797" y="368592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8" name="Text Placeholder 103">
            <a:extLst>
              <a:ext uri="{FF2B5EF4-FFF2-40B4-BE49-F238E27FC236}">
                <a16:creationId xmlns:a16="http://schemas.microsoft.com/office/drawing/2014/main" id="{8F552FFE-28D9-BA38-9907-58A30D854231}"/>
              </a:ext>
            </a:extLst>
          </p:cNvPr>
          <p:cNvSpPr>
            <a:spLocks noGrp="1"/>
          </p:cNvSpPr>
          <p:nvPr>
            <p:ph type="body" sz="quarter" idx="39" hasCustomPrompt="1"/>
          </p:nvPr>
        </p:nvSpPr>
        <p:spPr>
          <a:xfrm>
            <a:off x="9142148" y="5453713"/>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27" name="Rectangle 26">
            <a:extLst>
              <a:ext uri="{FF2B5EF4-FFF2-40B4-BE49-F238E27FC236}">
                <a16:creationId xmlns:a16="http://schemas.microsoft.com/office/drawing/2014/main" id="{3EFE9E50-E732-AFA9-C70C-2E6AE0B93C05}"/>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9" name="Rectangle 28">
            <a:extLst>
              <a:ext uri="{FF2B5EF4-FFF2-40B4-BE49-F238E27FC236}">
                <a16:creationId xmlns:a16="http://schemas.microsoft.com/office/drawing/2014/main" id="{D8CFA71E-2572-0BDF-FC93-F6005DE71F15}"/>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31" name="Graphic 30">
            <a:extLst>
              <a:ext uri="{FF2B5EF4-FFF2-40B4-BE49-F238E27FC236}">
                <a16:creationId xmlns:a16="http://schemas.microsoft.com/office/drawing/2014/main" id="{C36C9A01-4680-6F75-1054-52637FA956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3" name="Text Placeholder 103">
            <a:extLst>
              <a:ext uri="{FF2B5EF4-FFF2-40B4-BE49-F238E27FC236}">
                <a16:creationId xmlns:a16="http://schemas.microsoft.com/office/drawing/2014/main" id="{6D4B4623-8231-605B-4F00-029FA947AEED}"/>
              </a:ext>
            </a:extLst>
          </p:cNvPr>
          <p:cNvSpPr>
            <a:spLocks noGrp="1"/>
          </p:cNvSpPr>
          <p:nvPr>
            <p:ph type="body" sz="quarter" idx="40"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Tree>
    <p:extLst>
      <p:ext uri="{BB962C8B-B14F-4D97-AF65-F5344CB8AC3E}">
        <p14:creationId xmlns:p14="http://schemas.microsoft.com/office/powerpoint/2010/main" val="16092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Header_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556FF96-28F7-1D04-3570-07A37DF537A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 name="Title 4">
            <a:extLst>
              <a:ext uri="{FF2B5EF4-FFF2-40B4-BE49-F238E27FC236}">
                <a16:creationId xmlns:a16="http://schemas.microsoft.com/office/drawing/2014/main" id="{9C15F443-8260-6A51-C43A-400339401659}"/>
              </a:ext>
            </a:extLst>
          </p:cNvPr>
          <p:cNvSpPr>
            <a:spLocks noGrp="1"/>
          </p:cNvSpPr>
          <p:nvPr>
            <p:ph type="ctrTitle" hasCustomPrompt="1"/>
          </p:nvPr>
        </p:nvSpPr>
        <p:spPr>
          <a:xfrm>
            <a:off x="548639" y="2497788"/>
            <a:ext cx="5633085" cy="1231106"/>
          </a:xfrm>
        </p:spPr>
        <p:txBody>
          <a:bodyPr/>
          <a:lstStyle>
            <a:lvl1pPr>
              <a:defRPr sz="4000">
                <a:solidFill>
                  <a:schemeClr val="tx1"/>
                </a:solidFill>
              </a:defRPr>
            </a:lvl1pPr>
          </a:lstStyle>
          <a:p>
            <a:r>
              <a:rPr lang="en-US" dirty="0"/>
              <a:t>Century Gothic Bold Size 40pt</a:t>
            </a:r>
          </a:p>
        </p:txBody>
      </p:sp>
      <p:sp>
        <p:nvSpPr>
          <p:cNvPr id="3" name="Text Placeholder 6">
            <a:extLst>
              <a:ext uri="{FF2B5EF4-FFF2-40B4-BE49-F238E27FC236}">
                <a16:creationId xmlns:a16="http://schemas.microsoft.com/office/drawing/2014/main" id="{8B688FEA-1FD9-1600-E5C0-E99B0DD24D97}"/>
              </a:ext>
            </a:extLst>
          </p:cNvPr>
          <p:cNvSpPr>
            <a:spLocks noGrp="1"/>
          </p:cNvSpPr>
          <p:nvPr>
            <p:ph type="body" sz="quarter" idx="11" hasCustomPrompt="1"/>
          </p:nvPr>
        </p:nvSpPr>
        <p:spPr>
          <a:xfrm>
            <a:off x="548640" y="4666531"/>
            <a:ext cx="5633084" cy="525463"/>
          </a:xfrm>
        </p:spPr>
        <p:txBody>
          <a:bodyPr/>
          <a:lstStyle>
            <a:lvl1pPr>
              <a:defRPr>
                <a:solidFill>
                  <a:schemeClr val="tx1"/>
                </a:solidFill>
              </a:defRPr>
            </a:lvl1pPr>
          </a:lstStyle>
          <a:p>
            <a:r>
              <a:rPr lang="en-US" dirty="0"/>
              <a:t>Sub header Century Gothic size 20pt</a:t>
            </a:r>
          </a:p>
        </p:txBody>
      </p:sp>
      <p:sp>
        <p:nvSpPr>
          <p:cNvPr id="4" name="Subtitle 5">
            <a:extLst>
              <a:ext uri="{FF2B5EF4-FFF2-40B4-BE49-F238E27FC236}">
                <a16:creationId xmlns:a16="http://schemas.microsoft.com/office/drawing/2014/main" id="{E275B4DF-F36E-3E91-8D53-B2D2A793659B}"/>
              </a:ext>
            </a:extLst>
          </p:cNvPr>
          <p:cNvSpPr>
            <a:spLocks noGrp="1"/>
          </p:cNvSpPr>
          <p:nvPr>
            <p:ph type="subTitle" idx="1"/>
          </p:nvPr>
        </p:nvSpPr>
        <p:spPr>
          <a:xfrm>
            <a:off x="548640" y="5332842"/>
            <a:ext cx="4663440" cy="748923"/>
          </a:xfrm>
        </p:spPr>
        <p:txBody>
          <a:bodyPr/>
          <a:lstStyle>
            <a:lvl1pPr>
              <a:defRPr sz="1400">
                <a:solidFill>
                  <a:schemeClr val="tx1"/>
                </a:solidFill>
              </a:defRPr>
            </a:lvl1pPr>
          </a:lstStyle>
          <a:p>
            <a:r>
              <a:rPr lang="en-US"/>
              <a:t>Click to edit Master subtitle style</a:t>
            </a:r>
            <a:endParaRPr lang="en-US" dirty="0"/>
          </a:p>
        </p:txBody>
      </p:sp>
      <p:grpSp>
        <p:nvGrpSpPr>
          <p:cNvPr id="8" name="Group 7">
            <a:extLst>
              <a:ext uri="{FF2B5EF4-FFF2-40B4-BE49-F238E27FC236}">
                <a16:creationId xmlns:a16="http://schemas.microsoft.com/office/drawing/2014/main" id="{6F541646-6C2A-F2A2-BAA1-A2C2BFFE0C8F}"/>
              </a:ext>
            </a:extLst>
          </p:cNvPr>
          <p:cNvGrpSpPr/>
          <p:nvPr userDrawn="1"/>
        </p:nvGrpSpPr>
        <p:grpSpPr>
          <a:xfrm>
            <a:off x="546522" y="525217"/>
            <a:ext cx="2252662" cy="1271341"/>
            <a:chOff x="546521" y="525217"/>
            <a:chExt cx="3998677" cy="2256744"/>
          </a:xfrm>
        </p:grpSpPr>
        <p:grpSp>
          <p:nvGrpSpPr>
            <p:cNvPr id="9" name="Group 8">
              <a:extLst>
                <a:ext uri="{FF2B5EF4-FFF2-40B4-BE49-F238E27FC236}">
                  <a16:creationId xmlns:a16="http://schemas.microsoft.com/office/drawing/2014/main" id="{D0745EBA-3673-F8AF-7C5A-DC2E9DA1EDA5}"/>
                </a:ext>
              </a:extLst>
            </p:cNvPr>
            <p:cNvGrpSpPr/>
            <p:nvPr userDrawn="1"/>
          </p:nvGrpSpPr>
          <p:grpSpPr>
            <a:xfrm>
              <a:off x="546521" y="1024642"/>
              <a:ext cx="3998677" cy="1757319"/>
              <a:chOff x="546521" y="1038089"/>
              <a:chExt cx="3998677" cy="1757319"/>
            </a:xfrm>
          </p:grpSpPr>
          <p:grpSp>
            <p:nvGrpSpPr>
              <p:cNvPr id="14" name="Group 13">
                <a:extLst>
                  <a:ext uri="{FF2B5EF4-FFF2-40B4-BE49-F238E27FC236}">
                    <a16:creationId xmlns:a16="http://schemas.microsoft.com/office/drawing/2014/main" id="{A4B0E570-78B9-E1DB-5D5C-E99BA176CAEF}"/>
                  </a:ext>
                </a:extLst>
              </p:cNvPr>
              <p:cNvGrpSpPr/>
              <p:nvPr/>
            </p:nvGrpSpPr>
            <p:grpSpPr>
              <a:xfrm>
                <a:off x="546521" y="1038089"/>
                <a:ext cx="3587200" cy="795251"/>
                <a:chOff x="3696232" y="2492065"/>
                <a:chExt cx="4305648" cy="954524"/>
              </a:xfrm>
              <a:gradFill>
                <a:gsLst>
                  <a:gs pos="0">
                    <a:srgbClr val="FAB302"/>
                  </a:gs>
                  <a:gs pos="100000">
                    <a:srgbClr val="E9196C"/>
                  </a:gs>
                </a:gsLst>
                <a:lin ang="0" scaled="0"/>
              </a:gradFill>
            </p:grpSpPr>
            <p:sp>
              <p:nvSpPr>
                <p:cNvPr id="24" name="Freeform: Shape 42">
                  <a:extLst>
                    <a:ext uri="{FF2B5EF4-FFF2-40B4-BE49-F238E27FC236}">
                      <a16:creationId xmlns:a16="http://schemas.microsoft.com/office/drawing/2014/main" id="{B1FD0EE1-0398-0ED8-5725-C282181BC21E}"/>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5" name="Group 24">
                  <a:extLst>
                    <a:ext uri="{FF2B5EF4-FFF2-40B4-BE49-F238E27FC236}">
                      <a16:creationId xmlns:a16="http://schemas.microsoft.com/office/drawing/2014/main" id="{114DE1D2-678F-2781-4969-1CAF8B6881A5}"/>
                    </a:ext>
                  </a:extLst>
                </p:cNvPr>
                <p:cNvGrpSpPr/>
                <p:nvPr/>
              </p:nvGrpSpPr>
              <p:grpSpPr>
                <a:xfrm>
                  <a:off x="7165553" y="2496239"/>
                  <a:ext cx="836327" cy="950350"/>
                  <a:chOff x="10416953" y="250714"/>
                  <a:chExt cx="1151181" cy="1308133"/>
                </a:xfrm>
                <a:grpFill/>
              </p:grpSpPr>
              <p:sp>
                <p:nvSpPr>
                  <p:cNvPr id="26" name="Freeform: Shape 44">
                    <a:extLst>
                      <a:ext uri="{FF2B5EF4-FFF2-40B4-BE49-F238E27FC236}">
                        <a16:creationId xmlns:a16="http://schemas.microsoft.com/office/drawing/2014/main" id="{24B9AFC2-FE27-6356-1C48-BBE5CADCC624}"/>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Freeform: Shape 45">
                    <a:extLst>
                      <a:ext uri="{FF2B5EF4-FFF2-40B4-BE49-F238E27FC236}">
                        <a16:creationId xmlns:a16="http://schemas.microsoft.com/office/drawing/2014/main" id="{69F5120D-5079-429D-3FE3-02602223AD15}"/>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Shape 46">
                    <a:extLst>
                      <a:ext uri="{FF2B5EF4-FFF2-40B4-BE49-F238E27FC236}">
                        <a16:creationId xmlns:a16="http://schemas.microsoft.com/office/drawing/2014/main" id="{AB825A21-0866-7493-8B27-84F621E12343}"/>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5" name="Group 14">
                <a:extLst>
                  <a:ext uri="{FF2B5EF4-FFF2-40B4-BE49-F238E27FC236}">
                    <a16:creationId xmlns:a16="http://schemas.microsoft.com/office/drawing/2014/main" id="{C597DEB5-A62D-2884-4FE0-7118E74CAB7A}"/>
                  </a:ext>
                </a:extLst>
              </p:cNvPr>
              <p:cNvGrpSpPr/>
              <p:nvPr/>
            </p:nvGrpSpPr>
            <p:grpSpPr>
              <a:xfrm>
                <a:off x="546522" y="2021456"/>
                <a:ext cx="3998676" cy="773952"/>
                <a:chOff x="3696232" y="3672384"/>
                <a:chExt cx="4799535" cy="928960"/>
              </a:xfrm>
              <a:gradFill>
                <a:gsLst>
                  <a:gs pos="0">
                    <a:srgbClr val="FAB302"/>
                  </a:gs>
                  <a:gs pos="100000">
                    <a:srgbClr val="E9196C"/>
                  </a:gs>
                </a:gsLst>
                <a:lin ang="0" scaled="0"/>
              </a:gradFill>
            </p:grpSpPr>
            <p:sp>
              <p:nvSpPr>
                <p:cNvPr id="17" name="Freeform: Shape 48">
                  <a:extLst>
                    <a:ext uri="{FF2B5EF4-FFF2-40B4-BE49-F238E27FC236}">
                      <a16:creationId xmlns:a16="http://schemas.microsoft.com/office/drawing/2014/main" id="{EC5CBD1D-DA83-B79C-B673-F91805346110}"/>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 name="Graphic 71">
                  <a:extLst>
                    <a:ext uri="{FF2B5EF4-FFF2-40B4-BE49-F238E27FC236}">
                      <a16:creationId xmlns:a16="http://schemas.microsoft.com/office/drawing/2014/main" id="{C90A8277-8B65-BB58-A0A8-A74D07823A0A}"/>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Graphic 76">
                  <a:extLst>
                    <a:ext uri="{FF2B5EF4-FFF2-40B4-BE49-F238E27FC236}">
                      <a16:creationId xmlns:a16="http://schemas.microsoft.com/office/drawing/2014/main" id="{9BF17FC1-4983-23A1-79AB-3E6DB8B7E3AB}"/>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 name="Graphic 78">
                  <a:extLst>
                    <a:ext uri="{FF2B5EF4-FFF2-40B4-BE49-F238E27FC236}">
                      <a16:creationId xmlns:a16="http://schemas.microsoft.com/office/drawing/2014/main" id="{98FED587-B1F4-0FE1-299E-5CF31B5EE43A}"/>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 name="Freeform: Shape 52">
                  <a:extLst>
                    <a:ext uri="{FF2B5EF4-FFF2-40B4-BE49-F238E27FC236}">
                      <a16:creationId xmlns:a16="http://schemas.microsoft.com/office/drawing/2014/main" id="{38909C21-74CB-7645-F05E-10381AD92555}"/>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 name="Freeform: Shape 53">
                  <a:extLst>
                    <a:ext uri="{FF2B5EF4-FFF2-40B4-BE49-F238E27FC236}">
                      <a16:creationId xmlns:a16="http://schemas.microsoft.com/office/drawing/2014/main" id="{2DDAF14B-7B26-68C1-FB06-50DAF9566285}"/>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3" name="Graphic 87">
                  <a:extLst>
                    <a:ext uri="{FF2B5EF4-FFF2-40B4-BE49-F238E27FC236}">
                      <a16:creationId xmlns:a16="http://schemas.microsoft.com/office/drawing/2014/main" id="{FE6707D5-52C1-2767-3342-44311DCD7304}"/>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6" name="Freeform: Shape 55">
                <a:extLst>
                  <a:ext uri="{FF2B5EF4-FFF2-40B4-BE49-F238E27FC236}">
                    <a16:creationId xmlns:a16="http://schemas.microsoft.com/office/drawing/2014/main" id="{3DE4AAD9-4EA1-4EEB-CBA7-5E3A76B5F1B9}"/>
                  </a:ext>
                </a:extLst>
              </p:cNvPr>
              <p:cNvSpPr/>
              <p:nvPr/>
            </p:nvSpPr>
            <p:spPr>
              <a:xfrm>
                <a:off x="3214538" y="1790952"/>
                <a:ext cx="180966" cy="180931"/>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0" name="Group 9">
              <a:extLst>
                <a:ext uri="{FF2B5EF4-FFF2-40B4-BE49-F238E27FC236}">
                  <a16:creationId xmlns:a16="http://schemas.microsoft.com/office/drawing/2014/main" id="{F45129A3-9F63-018B-F78C-FBE743DF6600}"/>
                </a:ext>
              </a:extLst>
            </p:cNvPr>
            <p:cNvGrpSpPr/>
            <p:nvPr userDrawn="1"/>
          </p:nvGrpSpPr>
          <p:grpSpPr>
            <a:xfrm>
              <a:off x="547918" y="525217"/>
              <a:ext cx="2361450" cy="502036"/>
              <a:chOff x="555787" y="2132764"/>
              <a:chExt cx="1990197" cy="423109"/>
            </a:xfrm>
            <a:solidFill>
              <a:schemeClr val="tx1"/>
            </a:solidFill>
          </p:grpSpPr>
          <p:sp>
            <p:nvSpPr>
              <p:cNvPr id="11" name="Freeform: Shape 19">
                <a:extLst>
                  <a:ext uri="{FF2B5EF4-FFF2-40B4-BE49-F238E27FC236}">
                    <a16:creationId xmlns:a16="http://schemas.microsoft.com/office/drawing/2014/main" id="{EBDA4988-AD6E-761E-203C-BEDCA41EC8FE}"/>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 name="Freeform: Shape 21">
                <a:extLst>
                  <a:ext uri="{FF2B5EF4-FFF2-40B4-BE49-F238E27FC236}">
                    <a16:creationId xmlns:a16="http://schemas.microsoft.com/office/drawing/2014/main" id="{A629C339-1495-8716-37C8-EC527170DCE5}"/>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 name="Freeform: Shape 22">
                <a:extLst>
                  <a:ext uri="{FF2B5EF4-FFF2-40B4-BE49-F238E27FC236}">
                    <a16:creationId xmlns:a16="http://schemas.microsoft.com/office/drawing/2014/main" id="{747D93FB-7456-9116-DEA0-36FC66B7B4FE}"/>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grp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Tree>
    <p:extLst>
      <p:ext uri="{BB962C8B-B14F-4D97-AF65-F5344CB8AC3E}">
        <p14:creationId xmlns:p14="http://schemas.microsoft.com/office/powerpoint/2010/main" val="6516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fographic_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147C3A-B465-CF0C-882E-B797B898CF9B}"/>
              </a:ext>
            </a:extLst>
          </p:cNvPr>
          <p:cNvSpPr/>
          <p:nvPr userDrawn="1"/>
        </p:nvSpPr>
        <p:spPr>
          <a:xfrm>
            <a:off x="0" y="1551179"/>
            <a:ext cx="12192000" cy="4498848"/>
          </a:xfrm>
          <a:prstGeom prst="rect">
            <a:avLst/>
          </a:prstGeom>
          <a:gradFill flip="none" rotWithShape="1">
            <a:gsLst>
              <a:gs pos="70000">
                <a:schemeClr val="bg1"/>
              </a:gs>
              <a:gs pos="0">
                <a:schemeClr val="accent3"/>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27" name="Oval 26">
            <a:extLst>
              <a:ext uri="{FF2B5EF4-FFF2-40B4-BE49-F238E27FC236}">
                <a16:creationId xmlns:a16="http://schemas.microsoft.com/office/drawing/2014/main" id="{F281412E-846D-165A-F531-D6768204507C}"/>
              </a:ext>
            </a:extLst>
          </p:cNvPr>
          <p:cNvSpPr/>
          <p:nvPr userDrawn="1"/>
        </p:nvSpPr>
        <p:spPr>
          <a:xfrm>
            <a:off x="3488934" y="1199135"/>
            <a:ext cx="5202936" cy="5202936"/>
          </a:xfrm>
          <a:prstGeom prst="ellipse">
            <a:avLst/>
          </a:prstGeom>
          <a:solidFill>
            <a:schemeClr val="bg1"/>
          </a:solidFill>
          <a:ln w="25400">
            <a:gradFill flip="none" rotWithShape="1">
              <a:gsLst>
                <a:gs pos="0">
                  <a:schemeClr val="accent3"/>
                </a:gs>
                <a:gs pos="60000">
                  <a:schemeClr val="bg1"/>
                </a:gs>
                <a:gs pos="43000">
                  <a:schemeClr val="bg1"/>
                </a:gs>
                <a:gs pos="100000">
                  <a:schemeClr val="accent3"/>
                </a:gs>
              </a:gsLst>
              <a:lin ang="60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5" name="Oval 4">
            <a:extLst>
              <a:ext uri="{FF2B5EF4-FFF2-40B4-BE49-F238E27FC236}">
                <a16:creationId xmlns:a16="http://schemas.microsoft.com/office/drawing/2014/main" id="{0F2BCC2E-C005-5B9E-8D3E-63A719764194}"/>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chemeClr val="accent3"/>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6" name="Rectangle: Top Corners Rounded 25">
            <a:extLst>
              <a:ext uri="{FF2B5EF4-FFF2-40B4-BE49-F238E27FC236}">
                <a16:creationId xmlns:a16="http://schemas.microsoft.com/office/drawing/2014/main" id="{B64F683A-ABD7-A06A-F0D0-C9A771420343}"/>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chemeClr val="accent3"/>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3" name="Rectangle 2">
            <a:extLst>
              <a:ext uri="{FF2B5EF4-FFF2-40B4-BE49-F238E27FC236}">
                <a16:creationId xmlns:a16="http://schemas.microsoft.com/office/drawing/2014/main" id="{F92E5670-5E89-2AE7-0F5B-C84F9D560E96}"/>
              </a:ext>
            </a:extLst>
          </p:cNvPr>
          <p:cNvSpPr/>
          <p:nvPr userDrawn="1"/>
        </p:nvSpPr>
        <p:spPr>
          <a:xfrm>
            <a:off x="1183341" y="6402071"/>
            <a:ext cx="4455459" cy="3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grpSp>
        <p:nvGrpSpPr>
          <p:cNvPr id="32" name="Group 31">
            <a:extLst>
              <a:ext uri="{FF2B5EF4-FFF2-40B4-BE49-F238E27FC236}">
                <a16:creationId xmlns:a16="http://schemas.microsoft.com/office/drawing/2014/main" id="{BEB09758-25F7-0910-D85E-0830B1D14B5F}"/>
              </a:ext>
            </a:extLst>
          </p:cNvPr>
          <p:cNvGrpSpPr/>
          <p:nvPr userDrawn="1"/>
        </p:nvGrpSpPr>
        <p:grpSpPr>
          <a:xfrm>
            <a:off x="5546939" y="1939266"/>
            <a:ext cx="1086926" cy="1086132"/>
            <a:chOff x="1793707" y="1318051"/>
            <a:chExt cx="852663" cy="852040"/>
          </a:xfrm>
        </p:grpSpPr>
        <p:sp>
          <p:nvSpPr>
            <p:cNvPr id="34" name="Rectangle: Top Corners Rounded 33">
              <a:extLst>
                <a:ext uri="{FF2B5EF4-FFF2-40B4-BE49-F238E27FC236}">
                  <a16:creationId xmlns:a16="http://schemas.microsoft.com/office/drawing/2014/main" id="{0B3EF796-38AC-428E-6D98-47022C24D66F}"/>
                </a:ext>
              </a:extLst>
            </p:cNvPr>
            <p:cNvSpPr/>
            <p:nvPr/>
          </p:nvSpPr>
          <p:spPr>
            <a:xfrm rot="5400000" flipV="1">
              <a:off x="1794019" y="1317739"/>
              <a:ext cx="852040" cy="852663"/>
            </a:xfrm>
            <a:prstGeom prst="round2SameRect">
              <a:avLst>
                <a:gd name="adj1" fmla="val 50000"/>
                <a:gd name="adj2" fmla="val 50000"/>
              </a:avLst>
            </a:prstGeom>
            <a:gradFill>
              <a:gsLst>
                <a:gs pos="0">
                  <a:schemeClr val="accent3">
                    <a:lumMod val="50000"/>
                  </a:schemeClr>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5" name="Rectangle: Top Corners Rounded 34">
              <a:extLst>
                <a:ext uri="{FF2B5EF4-FFF2-40B4-BE49-F238E27FC236}">
                  <a16:creationId xmlns:a16="http://schemas.microsoft.com/office/drawing/2014/main" id="{CD93C4A5-4EC8-B82B-0059-CCA324E98BFB}"/>
                </a:ext>
              </a:extLst>
            </p:cNvPr>
            <p:cNvSpPr/>
            <p:nvPr/>
          </p:nvSpPr>
          <p:spPr>
            <a:xfrm rot="5400000" flipV="1">
              <a:off x="1874778" y="1398556"/>
              <a:ext cx="690523" cy="691028"/>
            </a:xfrm>
            <a:prstGeom prst="round2SameRect">
              <a:avLst>
                <a:gd name="adj1" fmla="val 50000"/>
                <a:gd name="adj2" fmla="val 50000"/>
              </a:avLst>
            </a:prstGeom>
            <a:solidFill>
              <a:schemeClr val="tx1"/>
            </a:solidFill>
            <a:ln>
              <a:gradFill>
                <a:gsLst>
                  <a:gs pos="0">
                    <a:schemeClr val="accent3">
                      <a:alpha val="0"/>
                    </a:schemeClr>
                  </a:gs>
                  <a:gs pos="100000">
                    <a:schemeClr val="accent3"/>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pic>
        <p:nvPicPr>
          <p:cNvPr id="43" name="Picture 42">
            <a:extLst>
              <a:ext uri="{FF2B5EF4-FFF2-40B4-BE49-F238E27FC236}">
                <a16:creationId xmlns:a16="http://schemas.microsoft.com/office/drawing/2014/main" id="{81432C6F-5EFD-5BA0-1E04-C19ACD81D06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24056" y="3986409"/>
            <a:ext cx="1275000" cy="1268957"/>
          </a:xfrm>
          <a:prstGeom prst="rect">
            <a:avLst/>
          </a:prstGeom>
        </p:spPr>
      </p:pic>
      <p:pic>
        <p:nvPicPr>
          <p:cNvPr id="44" name="Picture 43">
            <a:extLst>
              <a:ext uri="{FF2B5EF4-FFF2-40B4-BE49-F238E27FC236}">
                <a16:creationId xmlns:a16="http://schemas.microsoft.com/office/drawing/2014/main" id="{84748FE0-7E43-18DF-70A6-0F01E0924E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926031" y="3986409"/>
            <a:ext cx="1275000" cy="1268957"/>
          </a:xfrm>
          <a:prstGeom prst="rect">
            <a:avLst/>
          </a:prstGeom>
        </p:spPr>
      </p:pic>
      <p:pic>
        <p:nvPicPr>
          <p:cNvPr id="46" name="Picture 45">
            <a:extLst>
              <a:ext uri="{FF2B5EF4-FFF2-40B4-BE49-F238E27FC236}">
                <a16:creationId xmlns:a16="http://schemas.microsoft.com/office/drawing/2014/main" id="{CD3C1F22-033C-0568-1783-525DF42CB70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16739" y="2292185"/>
            <a:ext cx="1281044" cy="1274973"/>
          </a:xfrm>
          <a:prstGeom prst="rect">
            <a:avLst/>
          </a:prstGeom>
        </p:spPr>
      </p:pic>
      <p:pic>
        <p:nvPicPr>
          <p:cNvPr id="47" name="Picture 46">
            <a:extLst>
              <a:ext uri="{FF2B5EF4-FFF2-40B4-BE49-F238E27FC236}">
                <a16:creationId xmlns:a16="http://schemas.microsoft.com/office/drawing/2014/main" id="{908C33FD-93BA-7877-A0F8-168D2BA85D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6570" y="2295194"/>
            <a:ext cx="1275000" cy="1268957"/>
          </a:xfrm>
          <a:prstGeom prst="rect">
            <a:avLst/>
          </a:prstGeom>
        </p:spPr>
      </p:pic>
      <p:pic>
        <p:nvPicPr>
          <p:cNvPr id="62" name="Picture 61">
            <a:extLst>
              <a:ext uri="{FF2B5EF4-FFF2-40B4-BE49-F238E27FC236}">
                <a16:creationId xmlns:a16="http://schemas.microsoft.com/office/drawing/2014/main" id="{0E979C23-0C12-FEB2-683D-9815E58E18D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465576" y="4837716"/>
            <a:ext cx="1275000" cy="1268957"/>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p>
        </p:txBody>
      </p:sp>
      <p:sp>
        <p:nvSpPr>
          <p:cNvPr id="53" name="Content Placeholder 124">
            <a:extLst>
              <a:ext uri="{FF2B5EF4-FFF2-40B4-BE49-F238E27FC236}">
                <a16:creationId xmlns:a16="http://schemas.microsoft.com/office/drawing/2014/main" id="{C2101954-8A32-D0C5-15E8-66DF647AA880}"/>
              </a:ext>
            </a:extLst>
          </p:cNvPr>
          <p:cNvSpPr>
            <a:spLocks noGrp="1"/>
          </p:cNvSpPr>
          <p:nvPr>
            <p:ph sz="quarter" idx="34" hasCustomPrompt="1"/>
          </p:nvPr>
        </p:nvSpPr>
        <p:spPr>
          <a:xfrm>
            <a:off x="5633202" y="2025131"/>
            <a:ext cx="914400" cy="914400"/>
          </a:xfrm>
          <a:prstGeom prst="ellipse">
            <a:avLst/>
          </a:prstGeom>
          <a:solidFill>
            <a:schemeClr val="tx1"/>
          </a:solidFill>
          <a:ln>
            <a:gradFill>
              <a:gsLst>
                <a:gs pos="0">
                  <a:schemeClr val="accent3">
                    <a:alpha val="0"/>
                  </a:schemeClr>
                </a:gs>
                <a:gs pos="100000">
                  <a:schemeClr val="accent3"/>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defRPr kumimoji="0" lang="en-US" sz="1100" b="1"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sp>
        <p:nvSpPr>
          <p:cNvPr id="23" name="Rectangle 22">
            <a:extLst>
              <a:ext uri="{FF2B5EF4-FFF2-40B4-BE49-F238E27FC236}">
                <a16:creationId xmlns:a16="http://schemas.microsoft.com/office/drawing/2014/main" id="{DE2460A3-75B4-858C-BBEE-189E7734BF7E}"/>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4" name="Rectangle 23">
            <a:extLst>
              <a:ext uri="{FF2B5EF4-FFF2-40B4-BE49-F238E27FC236}">
                <a16:creationId xmlns:a16="http://schemas.microsoft.com/office/drawing/2014/main" id="{42FEF1E5-899C-9F8D-18CA-14DB690C2521}"/>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6" name="Text Placeholder 103">
            <a:extLst>
              <a:ext uri="{FF2B5EF4-FFF2-40B4-BE49-F238E27FC236}">
                <a16:creationId xmlns:a16="http://schemas.microsoft.com/office/drawing/2014/main" id="{9A803C4F-1260-B287-A75B-A9ACAF55E4DF}"/>
              </a:ext>
            </a:extLst>
          </p:cNvPr>
          <p:cNvSpPr>
            <a:spLocks noGrp="1"/>
          </p:cNvSpPr>
          <p:nvPr>
            <p:ph type="body" sz="quarter" idx="37" hasCustomPrompt="1"/>
          </p:nvPr>
        </p:nvSpPr>
        <p:spPr>
          <a:xfrm>
            <a:off x="9142149" y="2138051"/>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7" name="Text Placeholder 103">
            <a:extLst>
              <a:ext uri="{FF2B5EF4-FFF2-40B4-BE49-F238E27FC236}">
                <a16:creationId xmlns:a16="http://schemas.microsoft.com/office/drawing/2014/main" id="{DBD24A7C-B829-BFF7-D1E8-F34523444F02}"/>
              </a:ext>
            </a:extLst>
          </p:cNvPr>
          <p:cNvSpPr>
            <a:spLocks noGrp="1"/>
          </p:cNvSpPr>
          <p:nvPr>
            <p:ph type="body" sz="quarter" idx="38" hasCustomPrompt="1"/>
          </p:nvPr>
        </p:nvSpPr>
        <p:spPr>
          <a:xfrm>
            <a:off x="9549797" y="458891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8" name="Text Placeholder 103">
            <a:extLst>
              <a:ext uri="{FF2B5EF4-FFF2-40B4-BE49-F238E27FC236}">
                <a16:creationId xmlns:a16="http://schemas.microsoft.com/office/drawing/2014/main" id="{8F552FFE-28D9-BA38-9907-58A30D854231}"/>
              </a:ext>
            </a:extLst>
          </p:cNvPr>
          <p:cNvSpPr>
            <a:spLocks noGrp="1"/>
          </p:cNvSpPr>
          <p:nvPr>
            <p:ph type="body" sz="quarter" idx="39"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2" name="Text Placeholder 103">
            <a:extLst>
              <a:ext uri="{FF2B5EF4-FFF2-40B4-BE49-F238E27FC236}">
                <a16:creationId xmlns:a16="http://schemas.microsoft.com/office/drawing/2014/main" id="{D678058E-D1F1-721C-4FCC-65ACA6D50098}"/>
              </a:ext>
            </a:extLst>
          </p:cNvPr>
          <p:cNvSpPr>
            <a:spLocks noGrp="1"/>
          </p:cNvSpPr>
          <p:nvPr>
            <p:ph type="body" sz="quarter" idx="17" hasCustomPrompt="1"/>
          </p:nvPr>
        </p:nvSpPr>
        <p:spPr>
          <a:xfrm>
            <a:off x="998411" y="2140414"/>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4" name="Text Placeholder 103">
            <a:extLst>
              <a:ext uri="{FF2B5EF4-FFF2-40B4-BE49-F238E27FC236}">
                <a16:creationId xmlns:a16="http://schemas.microsoft.com/office/drawing/2014/main" id="{EA1C9D9B-9851-F620-E3B5-03FD6EED4E30}"/>
              </a:ext>
            </a:extLst>
          </p:cNvPr>
          <p:cNvSpPr>
            <a:spLocks noGrp="1"/>
          </p:cNvSpPr>
          <p:nvPr>
            <p:ph type="body" sz="quarter" idx="35" hasCustomPrompt="1"/>
          </p:nvPr>
        </p:nvSpPr>
        <p:spPr>
          <a:xfrm>
            <a:off x="554772" y="459065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pic>
        <p:nvPicPr>
          <p:cNvPr id="26" name="Graphic 25">
            <a:extLst>
              <a:ext uri="{FF2B5EF4-FFF2-40B4-BE49-F238E27FC236}">
                <a16:creationId xmlns:a16="http://schemas.microsoft.com/office/drawing/2014/main" id="{9A1F0DD7-1BDE-4D3F-BF73-1041373BAE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4" name="Text Placeholder 50">
            <a:extLst>
              <a:ext uri="{FF2B5EF4-FFF2-40B4-BE49-F238E27FC236}">
                <a16:creationId xmlns:a16="http://schemas.microsoft.com/office/drawing/2014/main" id="{9BF05AA5-E29C-5930-F7A1-44A9EA705189}"/>
              </a:ext>
            </a:extLst>
          </p:cNvPr>
          <p:cNvSpPr>
            <a:spLocks noGrp="1"/>
          </p:cNvSpPr>
          <p:nvPr>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rgbClr val="F2665F"/>
                    </a:gs>
                    <a:gs pos="42000">
                      <a:srgbClr val="F2665F">
                        <a:lumMod val="40000"/>
                        <a:lumOff val="60000"/>
                      </a:srgbClr>
                    </a:gs>
                    <a:gs pos="55000">
                      <a:srgbClr val="F2665F"/>
                    </a:gs>
                  </a:gsLst>
                  <a:lin ang="4800000" scaled="0"/>
                </a:gradFill>
                <a:effectLst/>
                <a:uLnTx/>
                <a:uFillTx/>
                <a:latin typeface="Century Gothic" panose="020F0302020204030204"/>
                <a:ea typeface="+mn-ea"/>
                <a:cs typeface="+mn-cs"/>
              </a:defRPr>
            </a:lvl1pPr>
          </a:lstStyle>
          <a:p>
            <a:pPr marL="0" marR="0" lvl="0" indent="0" algn="ctr" defTabSz="914400" rtl="0" eaLnBrk="1" fontAlgn="auto" latinLnBrk="0" hangingPunct="1">
              <a:lnSpc>
                <a:spcPct val="95000"/>
              </a:lnSpc>
              <a:spcBef>
                <a:spcPts val="1000"/>
              </a:spcBef>
              <a:spcAft>
                <a:spcPts val="200"/>
              </a:spcAft>
              <a:buClrTx/>
              <a:buSzTx/>
              <a:buFontTx/>
              <a:buNone/>
              <a:tabLst/>
              <a:defRPr/>
            </a:pPr>
            <a:r>
              <a:rPr lang="en-US" dirty="0"/>
              <a:t>TEXT</a:t>
            </a:r>
          </a:p>
        </p:txBody>
      </p:sp>
    </p:spTree>
    <p:extLst>
      <p:ext uri="{BB962C8B-B14F-4D97-AF65-F5344CB8AC3E}">
        <p14:creationId xmlns:p14="http://schemas.microsoft.com/office/powerpoint/2010/main" val="13116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fographic_3">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0B8017B-9BD8-5A3C-14E7-558C0E042AF3}"/>
              </a:ext>
            </a:extLst>
          </p:cNvPr>
          <p:cNvSpPr/>
          <p:nvPr userDrawn="1"/>
        </p:nvSpPr>
        <p:spPr>
          <a:xfrm>
            <a:off x="0" y="1552891"/>
            <a:ext cx="12192000" cy="4498848"/>
          </a:xfrm>
          <a:prstGeom prst="rect">
            <a:avLst/>
          </a:prstGeom>
          <a:gradFill flip="none" rotWithShape="1">
            <a:gsLst>
              <a:gs pos="70000">
                <a:schemeClr val="bg1"/>
              </a:gs>
              <a:gs pos="0">
                <a:schemeClr val="accent4"/>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94" name="Oval 93">
            <a:extLst>
              <a:ext uri="{FF2B5EF4-FFF2-40B4-BE49-F238E27FC236}">
                <a16:creationId xmlns:a16="http://schemas.microsoft.com/office/drawing/2014/main" id="{69623B35-7477-9F7E-61A0-7790C423822B}"/>
              </a:ext>
            </a:extLst>
          </p:cNvPr>
          <p:cNvSpPr/>
          <p:nvPr userDrawn="1"/>
        </p:nvSpPr>
        <p:spPr>
          <a:xfrm>
            <a:off x="3488934" y="1200847"/>
            <a:ext cx="5202936" cy="5202936"/>
          </a:xfrm>
          <a:prstGeom prst="ellipse">
            <a:avLst/>
          </a:prstGeom>
          <a:solidFill>
            <a:schemeClr val="bg1"/>
          </a:solidFill>
          <a:ln w="25400">
            <a:gradFill flip="none" rotWithShape="1">
              <a:gsLst>
                <a:gs pos="0">
                  <a:schemeClr val="accent4"/>
                </a:gs>
                <a:gs pos="60000">
                  <a:schemeClr val="bg1"/>
                </a:gs>
                <a:gs pos="43000">
                  <a:schemeClr val="bg1"/>
                </a:gs>
                <a:gs pos="100000">
                  <a:schemeClr val="accent4"/>
                </a:gs>
              </a:gsLst>
              <a:lin ang="60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12" name="Oval 11">
            <a:extLst>
              <a:ext uri="{FF2B5EF4-FFF2-40B4-BE49-F238E27FC236}">
                <a16:creationId xmlns:a16="http://schemas.microsoft.com/office/drawing/2014/main" id="{56FDA42A-35D5-003F-D346-6237856FB6CB}"/>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chemeClr val="accent4"/>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13" name="Rectangle: Top Corners Rounded 25">
            <a:extLst>
              <a:ext uri="{FF2B5EF4-FFF2-40B4-BE49-F238E27FC236}">
                <a16:creationId xmlns:a16="http://schemas.microsoft.com/office/drawing/2014/main" id="{4698E6E6-DAEB-564E-4A82-46F3011EBEC1}"/>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chemeClr val="accent4"/>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3" name="Rectangle 2">
            <a:extLst>
              <a:ext uri="{FF2B5EF4-FFF2-40B4-BE49-F238E27FC236}">
                <a16:creationId xmlns:a16="http://schemas.microsoft.com/office/drawing/2014/main" id="{493760E7-95CE-9B6A-9FCA-DA50EE791F7C}"/>
              </a:ext>
            </a:extLst>
          </p:cNvPr>
          <p:cNvSpPr/>
          <p:nvPr userDrawn="1"/>
        </p:nvSpPr>
        <p:spPr>
          <a:xfrm>
            <a:off x="1183342" y="6367727"/>
            <a:ext cx="4369196" cy="37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pic>
        <p:nvPicPr>
          <p:cNvPr id="101" name="Picture 100">
            <a:extLst>
              <a:ext uri="{FF2B5EF4-FFF2-40B4-BE49-F238E27FC236}">
                <a16:creationId xmlns:a16="http://schemas.microsoft.com/office/drawing/2014/main" id="{ED3BAA65-17CE-2789-54B0-5CFE81104F8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024056" y="3979681"/>
            <a:ext cx="1275000" cy="1282413"/>
          </a:xfrm>
          <a:prstGeom prst="rect">
            <a:avLst/>
          </a:prstGeom>
        </p:spPr>
      </p:pic>
      <p:pic>
        <p:nvPicPr>
          <p:cNvPr id="105" name="Picture 104">
            <a:extLst>
              <a:ext uri="{FF2B5EF4-FFF2-40B4-BE49-F238E27FC236}">
                <a16:creationId xmlns:a16="http://schemas.microsoft.com/office/drawing/2014/main" id="{CBAF1189-8A6C-B88A-BBE2-A4841DAEAF3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26031" y="3979681"/>
            <a:ext cx="1275000" cy="1282413"/>
          </a:xfrm>
          <a:prstGeom prst="rect">
            <a:avLst/>
          </a:prstGeom>
        </p:spPr>
      </p:pic>
      <p:pic>
        <p:nvPicPr>
          <p:cNvPr id="107" name="Picture 106">
            <a:extLst>
              <a:ext uri="{FF2B5EF4-FFF2-40B4-BE49-F238E27FC236}">
                <a16:creationId xmlns:a16="http://schemas.microsoft.com/office/drawing/2014/main" id="{E5E95B7F-236B-5213-AED5-55B7FA2A584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016739" y="2285426"/>
            <a:ext cx="1281044" cy="1288492"/>
          </a:xfrm>
          <a:prstGeom prst="rect">
            <a:avLst/>
          </a:prstGeom>
        </p:spPr>
      </p:pic>
      <p:pic>
        <p:nvPicPr>
          <p:cNvPr id="111" name="Picture 110">
            <a:extLst>
              <a:ext uri="{FF2B5EF4-FFF2-40B4-BE49-F238E27FC236}">
                <a16:creationId xmlns:a16="http://schemas.microsoft.com/office/drawing/2014/main" id="{3EF8EC7C-9B42-D2F0-8288-E6EC92CD786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31295" y="2288466"/>
            <a:ext cx="1275000" cy="1282413"/>
          </a:xfrm>
          <a:prstGeom prst="rect">
            <a:avLst/>
          </a:prstGeom>
        </p:spPr>
      </p:pic>
      <p:pic>
        <p:nvPicPr>
          <p:cNvPr id="113" name="Picture 112">
            <a:extLst>
              <a:ext uri="{FF2B5EF4-FFF2-40B4-BE49-F238E27FC236}">
                <a16:creationId xmlns:a16="http://schemas.microsoft.com/office/drawing/2014/main" id="{9571F331-DCDF-DBEB-A749-ED8204547BA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5465576" y="4830988"/>
            <a:ext cx="1275000" cy="1282413"/>
          </a:xfrm>
          <a:prstGeom prst="rect">
            <a:avLst/>
          </a:prstGeom>
        </p:spPr>
      </p:pic>
      <p:grpSp>
        <p:nvGrpSpPr>
          <p:cNvPr id="32" name="Group 31">
            <a:extLst>
              <a:ext uri="{FF2B5EF4-FFF2-40B4-BE49-F238E27FC236}">
                <a16:creationId xmlns:a16="http://schemas.microsoft.com/office/drawing/2014/main" id="{BEB09758-25F7-0910-D85E-0830B1D14B5F}"/>
              </a:ext>
            </a:extLst>
          </p:cNvPr>
          <p:cNvGrpSpPr/>
          <p:nvPr userDrawn="1"/>
        </p:nvGrpSpPr>
        <p:grpSpPr>
          <a:xfrm>
            <a:off x="5546939" y="1939266"/>
            <a:ext cx="1086926" cy="1086132"/>
            <a:chOff x="1793707" y="1318051"/>
            <a:chExt cx="852663" cy="852040"/>
          </a:xfrm>
        </p:grpSpPr>
        <p:sp>
          <p:nvSpPr>
            <p:cNvPr id="34" name="Rectangle: Top Corners Rounded 33">
              <a:extLst>
                <a:ext uri="{FF2B5EF4-FFF2-40B4-BE49-F238E27FC236}">
                  <a16:creationId xmlns:a16="http://schemas.microsoft.com/office/drawing/2014/main" id="{0B3EF796-38AC-428E-6D98-47022C24D66F}"/>
                </a:ext>
              </a:extLst>
            </p:cNvPr>
            <p:cNvSpPr/>
            <p:nvPr/>
          </p:nvSpPr>
          <p:spPr>
            <a:xfrm rot="5400000" flipV="1">
              <a:off x="1794019" y="1317739"/>
              <a:ext cx="852040" cy="852663"/>
            </a:xfrm>
            <a:prstGeom prst="round2SameRect">
              <a:avLst>
                <a:gd name="adj1" fmla="val 50000"/>
                <a:gd name="adj2" fmla="val 50000"/>
              </a:avLst>
            </a:prstGeom>
            <a:gradFill>
              <a:gsLst>
                <a:gs pos="0">
                  <a:srgbClr val="6A164A"/>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sp>
          <p:nvSpPr>
            <p:cNvPr id="35" name="Rectangle: Top Corners Rounded 34">
              <a:extLst>
                <a:ext uri="{FF2B5EF4-FFF2-40B4-BE49-F238E27FC236}">
                  <a16:creationId xmlns:a16="http://schemas.microsoft.com/office/drawing/2014/main" id="{CD93C4A5-4EC8-B82B-0059-CCA324E98BFB}"/>
                </a:ext>
              </a:extLst>
            </p:cNvPr>
            <p:cNvSpPr/>
            <p:nvPr/>
          </p:nvSpPr>
          <p:spPr>
            <a:xfrm rot="5400000" flipV="1">
              <a:off x="1874778" y="1398556"/>
              <a:ext cx="690523" cy="691028"/>
            </a:xfrm>
            <a:prstGeom prst="round2SameRect">
              <a:avLst>
                <a:gd name="adj1" fmla="val 50000"/>
                <a:gd name="adj2" fmla="val 50000"/>
              </a:avLst>
            </a:prstGeom>
            <a:gradFill>
              <a:gsLst>
                <a:gs pos="0">
                  <a:srgbClr val="6A164A"/>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gr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endParaRPr lang="en-US" dirty="0"/>
          </a:p>
        </p:txBody>
      </p:sp>
      <p:sp>
        <p:nvSpPr>
          <p:cNvPr id="51" name="Text Placeholder 50">
            <a:extLst>
              <a:ext uri="{FF2B5EF4-FFF2-40B4-BE49-F238E27FC236}">
                <a16:creationId xmlns:a16="http://schemas.microsoft.com/office/drawing/2014/main" id="{C0815D51-4B39-A2F9-F091-9A6B1888BEAD}"/>
              </a:ext>
            </a:extLst>
          </p:cNvPr>
          <p:cNvSpPr>
            <a:spLocks noGrp="1"/>
          </p:cNvSpPr>
          <p:nvPr userDrawn="1">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defRPr>
            </a:lvl1pPr>
          </a:lstStyle>
          <a:p>
            <a:pPr marL="0" marR="0" lvl="0" indent="0" algn="ctr" defTabSz="914400" rtl="0" eaLnBrk="1" fontAlgn="auto" latinLnBrk="0" hangingPunct="1">
              <a:lnSpc>
                <a:spcPct val="95000"/>
              </a:lnSpc>
              <a:spcBef>
                <a:spcPts val="1000"/>
              </a:spcBef>
              <a:spcAft>
                <a:spcPts val="200"/>
              </a:spcAft>
              <a:buClrTx/>
              <a:buSzTx/>
              <a:buFontTx/>
              <a:buNone/>
              <a:tabLst/>
              <a:defRPr/>
            </a:pPr>
            <a:r>
              <a:rPr lang="en-US" dirty="0"/>
              <a:t>TEXT</a:t>
            </a:r>
          </a:p>
        </p:txBody>
      </p:sp>
      <p:sp>
        <p:nvSpPr>
          <p:cNvPr id="53" name="Content Placeholder 124">
            <a:extLst>
              <a:ext uri="{FF2B5EF4-FFF2-40B4-BE49-F238E27FC236}">
                <a16:creationId xmlns:a16="http://schemas.microsoft.com/office/drawing/2014/main" id="{C2101954-8A32-D0C5-15E8-66DF647AA880}"/>
              </a:ext>
            </a:extLst>
          </p:cNvPr>
          <p:cNvSpPr>
            <a:spLocks noGrp="1"/>
          </p:cNvSpPr>
          <p:nvPr userDrawn="1">
            <p:ph sz="quarter" idx="34" hasCustomPrompt="1"/>
          </p:nvPr>
        </p:nvSpPr>
        <p:spPr>
          <a:xfrm>
            <a:off x="5633202" y="2025131"/>
            <a:ext cx="914400" cy="914400"/>
          </a:xfrm>
          <a:prstGeom prst="ellipse">
            <a:avLst/>
          </a:prstGeom>
          <a:solidFill>
            <a:schemeClr val="tx1"/>
          </a:solidFill>
          <a:ln>
            <a:gradFill>
              <a:gsLst>
                <a:gs pos="0">
                  <a:schemeClr val="accent4">
                    <a:alpha val="0"/>
                  </a:schemeClr>
                </a:gs>
                <a:gs pos="100000">
                  <a:schemeClr val="accent4"/>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lgn="ctr">
              <a:defRPr kumimoji="0" lang="en-US" sz="1100" b="1"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sp>
        <p:nvSpPr>
          <p:cNvPr id="4" name="Rectangle 3">
            <a:extLst>
              <a:ext uri="{FF2B5EF4-FFF2-40B4-BE49-F238E27FC236}">
                <a16:creationId xmlns:a16="http://schemas.microsoft.com/office/drawing/2014/main" id="{122538C2-6A26-FFA5-B281-4D3EEE414635}"/>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Rectangle 4">
            <a:extLst>
              <a:ext uri="{FF2B5EF4-FFF2-40B4-BE49-F238E27FC236}">
                <a16:creationId xmlns:a16="http://schemas.microsoft.com/office/drawing/2014/main" id="{D5F438F9-4C91-D7FB-A837-D29FE94AC8B8}"/>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 name="Text Placeholder 103">
            <a:extLst>
              <a:ext uri="{FF2B5EF4-FFF2-40B4-BE49-F238E27FC236}">
                <a16:creationId xmlns:a16="http://schemas.microsoft.com/office/drawing/2014/main" id="{AF34466E-6FC3-012D-C17B-153CD9656BA6}"/>
              </a:ext>
            </a:extLst>
          </p:cNvPr>
          <p:cNvSpPr>
            <a:spLocks noGrp="1"/>
          </p:cNvSpPr>
          <p:nvPr>
            <p:ph type="body" sz="quarter" idx="37" hasCustomPrompt="1"/>
          </p:nvPr>
        </p:nvSpPr>
        <p:spPr>
          <a:xfrm>
            <a:off x="9142149" y="2138051"/>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 name="Text Placeholder 103">
            <a:extLst>
              <a:ext uri="{FF2B5EF4-FFF2-40B4-BE49-F238E27FC236}">
                <a16:creationId xmlns:a16="http://schemas.microsoft.com/office/drawing/2014/main" id="{136C2DB6-681D-9309-0833-D7CD9CA7B0B6}"/>
              </a:ext>
            </a:extLst>
          </p:cNvPr>
          <p:cNvSpPr>
            <a:spLocks noGrp="1"/>
          </p:cNvSpPr>
          <p:nvPr>
            <p:ph type="body" sz="quarter" idx="38" hasCustomPrompt="1"/>
          </p:nvPr>
        </p:nvSpPr>
        <p:spPr>
          <a:xfrm>
            <a:off x="9549797" y="458891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8" name="Text Placeholder 103">
            <a:extLst>
              <a:ext uri="{FF2B5EF4-FFF2-40B4-BE49-F238E27FC236}">
                <a16:creationId xmlns:a16="http://schemas.microsoft.com/office/drawing/2014/main" id="{70F0595F-26D9-88FC-C309-4E6DC312CDB9}"/>
              </a:ext>
            </a:extLst>
          </p:cNvPr>
          <p:cNvSpPr>
            <a:spLocks noGrp="1"/>
          </p:cNvSpPr>
          <p:nvPr>
            <p:ph type="body" sz="quarter" idx="39"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9" name="Text Placeholder 103">
            <a:extLst>
              <a:ext uri="{FF2B5EF4-FFF2-40B4-BE49-F238E27FC236}">
                <a16:creationId xmlns:a16="http://schemas.microsoft.com/office/drawing/2014/main" id="{886A533A-6B8D-BF0E-F60B-04DA8290AFDB}"/>
              </a:ext>
            </a:extLst>
          </p:cNvPr>
          <p:cNvSpPr>
            <a:spLocks noGrp="1"/>
          </p:cNvSpPr>
          <p:nvPr>
            <p:ph type="body" sz="quarter" idx="17" hasCustomPrompt="1"/>
          </p:nvPr>
        </p:nvSpPr>
        <p:spPr>
          <a:xfrm>
            <a:off x="998411" y="2140414"/>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0" name="Text Placeholder 103">
            <a:extLst>
              <a:ext uri="{FF2B5EF4-FFF2-40B4-BE49-F238E27FC236}">
                <a16:creationId xmlns:a16="http://schemas.microsoft.com/office/drawing/2014/main" id="{DDB79132-B5DB-3F7A-98AF-F426D1483376}"/>
              </a:ext>
            </a:extLst>
          </p:cNvPr>
          <p:cNvSpPr>
            <a:spLocks noGrp="1"/>
          </p:cNvSpPr>
          <p:nvPr>
            <p:ph type="body" sz="quarter" idx="35" hasCustomPrompt="1"/>
          </p:nvPr>
        </p:nvSpPr>
        <p:spPr>
          <a:xfrm>
            <a:off x="554772" y="459065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pic>
        <p:nvPicPr>
          <p:cNvPr id="11" name="Graphic 10">
            <a:extLst>
              <a:ext uri="{FF2B5EF4-FFF2-40B4-BE49-F238E27FC236}">
                <a16:creationId xmlns:a16="http://schemas.microsoft.com/office/drawing/2014/main" id="{121C04E9-40EC-593B-1D9D-BCA32F01A30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Tree>
    <p:extLst>
      <p:ext uri="{BB962C8B-B14F-4D97-AF65-F5344CB8AC3E}">
        <p14:creationId xmlns:p14="http://schemas.microsoft.com/office/powerpoint/2010/main" val="157383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_4">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0B8017B-9BD8-5A3C-14E7-558C0E042AF3}"/>
              </a:ext>
            </a:extLst>
          </p:cNvPr>
          <p:cNvSpPr/>
          <p:nvPr userDrawn="1"/>
        </p:nvSpPr>
        <p:spPr>
          <a:xfrm>
            <a:off x="0" y="1552046"/>
            <a:ext cx="12192000" cy="4498848"/>
          </a:xfrm>
          <a:prstGeom prst="rect">
            <a:avLst/>
          </a:prstGeom>
          <a:gradFill flip="none" rotWithShape="1">
            <a:gsLst>
              <a:gs pos="70000">
                <a:schemeClr val="bg1"/>
              </a:gs>
              <a:gs pos="0">
                <a:schemeClr val="accent5"/>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94" name="Oval 93">
            <a:extLst>
              <a:ext uri="{FF2B5EF4-FFF2-40B4-BE49-F238E27FC236}">
                <a16:creationId xmlns:a16="http://schemas.microsoft.com/office/drawing/2014/main" id="{69623B35-7477-9F7E-61A0-7790C423822B}"/>
              </a:ext>
            </a:extLst>
          </p:cNvPr>
          <p:cNvSpPr/>
          <p:nvPr userDrawn="1"/>
        </p:nvSpPr>
        <p:spPr>
          <a:xfrm>
            <a:off x="3494532" y="1234727"/>
            <a:ext cx="5202936" cy="5202936"/>
          </a:xfrm>
          <a:prstGeom prst="ellipse">
            <a:avLst/>
          </a:prstGeom>
          <a:solidFill>
            <a:schemeClr val="bg1"/>
          </a:solidFill>
          <a:ln w="25400">
            <a:gradFill flip="none" rotWithShape="1">
              <a:gsLst>
                <a:gs pos="0">
                  <a:schemeClr val="accent5"/>
                </a:gs>
                <a:gs pos="60000">
                  <a:schemeClr val="bg1"/>
                </a:gs>
                <a:gs pos="43000">
                  <a:schemeClr val="bg1"/>
                </a:gs>
                <a:gs pos="100000">
                  <a:schemeClr val="accent5"/>
                </a:gs>
              </a:gsLst>
              <a:lin ang="60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6" name="Oval 5">
            <a:extLst>
              <a:ext uri="{FF2B5EF4-FFF2-40B4-BE49-F238E27FC236}">
                <a16:creationId xmlns:a16="http://schemas.microsoft.com/office/drawing/2014/main" id="{24E6A803-3EF4-A860-2FED-5A76B8CCC23D}"/>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chemeClr val="accent5"/>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20" name="Rectangle: Top Corners Rounded 25">
            <a:extLst>
              <a:ext uri="{FF2B5EF4-FFF2-40B4-BE49-F238E27FC236}">
                <a16:creationId xmlns:a16="http://schemas.microsoft.com/office/drawing/2014/main" id="{223D599A-7132-A10E-E867-808605A91DF9}"/>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chemeClr val="accent5"/>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3" name="Rectangle 2">
            <a:extLst>
              <a:ext uri="{FF2B5EF4-FFF2-40B4-BE49-F238E27FC236}">
                <a16:creationId xmlns:a16="http://schemas.microsoft.com/office/drawing/2014/main" id="{9C2A165C-8576-564D-200A-F63F89CB7600}"/>
              </a:ext>
            </a:extLst>
          </p:cNvPr>
          <p:cNvSpPr/>
          <p:nvPr userDrawn="1"/>
        </p:nvSpPr>
        <p:spPr>
          <a:xfrm>
            <a:off x="1183342" y="6405989"/>
            <a:ext cx="4369196" cy="33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pic>
        <p:nvPicPr>
          <p:cNvPr id="11" name="Picture 10">
            <a:extLst>
              <a:ext uri="{FF2B5EF4-FFF2-40B4-BE49-F238E27FC236}">
                <a16:creationId xmlns:a16="http://schemas.microsoft.com/office/drawing/2014/main" id="{158ABC91-B4B4-31AD-19DB-40928BB9016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996063" y="3983387"/>
            <a:ext cx="1275000" cy="1275000"/>
          </a:xfrm>
          <a:prstGeom prst="rect">
            <a:avLst/>
          </a:prstGeom>
        </p:spPr>
      </p:pic>
      <p:pic>
        <p:nvPicPr>
          <p:cNvPr id="12" name="Picture 11">
            <a:extLst>
              <a:ext uri="{FF2B5EF4-FFF2-40B4-BE49-F238E27FC236}">
                <a16:creationId xmlns:a16="http://schemas.microsoft.com/office/drawing/2014/main" id="{FEABF915-8E4D-3503-1D15-128CC1716DF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935362" y="3983387"/>
            <a:ext cx="1275000" cy="1275000"/>
          </a:xfrm>
          <a:prstGeom prst="rect">
            <a:avLst/>
          </a:prstGeom>
        </p:spPr>
      </p:pic>
      <p:pic>
        <p:nvPicPr>
          <p:cNvPr id="13" name="Picture 12">
            <a:extLst>
              <a:ext uri="{FF2B5EF4-FFF2-40B4-BE49-F238E27FC236}">
                <a16:creationId xmlns:a16="http://schemas.microsoft.com/office/drawing/2014/main" id="{DE2B0AF7-A0C4-D61B-1B8E-E4762728155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4016739" y="2289150"/>
            <a:ext cx="1281044" cy="1281044"/>
          </a:xfrm>
          <a:prstGeom prst="rect">
            <a:avLst/>
          </a:prstGeom>
        </p:spPr>
      </p:pic>
      <p:pic>
        <p:nvPicPr>
          <p:cNvPr id="14" name="Picture 13">
            <a:extLst>
              <a:ext uri="{FF2B5EF4-FFF2-40B4-BE49-F238E27FC236}">
                <a16:creationId xmlns:a16="http://schemas.microsoft.com/office/drawing/2014/main" id="{2C5F44A9-7ABC-7698-493D-ECAFE8AE64F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931295" y="2292172"/>
            <a:ext cx="1275000" cy="1275000"/>
          </a:xfrm>
          <a:prstGeom prst="rect">
            <a:avLst/>
          </a:prstGeom>
        </p:spPr>
      </p:pic>
      <p:pic>
        <p:nvPicPr>
          <p:cNvPr id="15" name="Picture 14">
            <a:extLst>
              <a:ext uri="{FF2B5EF4-FFF2-40B4-BE49-F238E27FC236}">
                <a16:creationId xmlns:a16="http://schemas.microsoft.com/office/drawing/2014/main" id="{CA81A6F9-023A-201E-AE08-BCD6AA4F0D2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5456245" y="4844025"/>
            <a:ext cx="1275000" cy="1275000"/>
          </a:xfrm>
          <a:prstGeom prst="rect">
            <a:avLst/>
          </a:prstGeom>
        </p:spPr>
      </p:pic>
      <p:grpSp>
        <p:nvGrpSpPr>
          <p:cNvPr id="32" name="Group 31">
            <a:extLst>
              <a:ext uri="{FF2B5EF4-FFF2-40B4-BE49-F238E27FC236}">
                <a16:creationId xmlns:a16="http://schemas.microsoft.com/office/drawing/2014/main" id="{BEB09758-25F7-0910-D85E-0830B1D14B5F}"/>
              </a:ext>
            </a:extLst>
          </p:cNvPr>
          <p:cNvGrpSpPr/>
          <p:nvPr userDrawn="1"/>
        </p:nvGrpSpPr>
        <p:grpSpPr>
          <a:xfrm>
            <a:off x="5552537" y="1939266"/>
            <a:ext cx="1086926" cy="1086132"/>
            <a:chOff x="1793707" y="1318051"/>
            <a:chExt cx="852663" cy="852040"/>
          </a:xfrm>
        </p:grpSpPr>
        <p:sp>
          <p:nvSpPr>
            <p:cNvPr id="34" name="Rectangle: Top Corners Rounded 33">
              <a:extLst>
                <a:ext uri="{FF2B5EF4-FFF2-40B4-BE49-F238E27FC236}">
                  <a16:creationId xmlns:a16="http://schemas.microsoft.com/office/drawing/2014/main" id="{0B3EF796-38AC-428E-6D98-47022C24D66F}"/>
                </a:ext>
              </a:extLst>
            </p:cNvPr>
            <p:cNvSpPr/>
            <p:nvPr/>
          </p:nvSpPr>
          <p:spPr>
            <a:xfrm rot="5400000" flipV="1">
              <a:off x="1794019" y="1317739"/>
              <a:ext cx="852040" cy="852663"/>
            </a:xfrm>
            <a:prstGeom prst="round2SameRect">
              <a:avLst>
                <a:gd name="adj1" fmla="val 50000"/>
                <a:gd name="adj2" fmla="val 50000"/>
              </a:avLst>
            </a:prstGeom>
            <a:gradFill>
              <a:gsLst>
                <a:gs pos="0">
                  <a:schemeClr val="accent6">
                    <a:lumMod val="50000"/>
                  </a:schemeClr>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sp>
          <p:nvSpPr>
            <p:cNvPr id="35" name="Rectangle: Top Corners Rounded 34">
              <a:extLst>
                <a:ext uri="{FF2B5EF4-FFF2-40B4-BE49-F238E27FC236}">
                  <a16:creationId xmlns:a16="http://schemas.microsoft.com/office/drawing/2014/main" id="{CD93C4A5-4EC8-B82B-0059-CCA324E98BFB}"/>
                </a:ext>
              </a:extLst>
            </p:cNvPr>
            <p:cNvSpPr/>
            <p:nvPr/>
          </p:nvSpPr>
          <p:spPr>
            <a:xfrm rot="5400000" flipV="1">
              <a:off x="1874778" y="1398556"/>
              <a:ext cx="690523" cy="691028"/>
            </a:xfrm>
            <a:prstGeom prst="round2SameRect">
              <a:avLst>
                <a:gd name="adj1" fmla="val 50000"/>
                <a:gd name="adj2" fmla="val 50000"/>
              </a:avLst>
            </a:prstGeom>
            <a:gradFill>
              <a:gsLst>
                <a:gs pos="0">
                  <a:srgbClr val="6A164A"/>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gr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endParaRPr lang="en-US" dirty="0"/>
          </a:p>
        </p:txBody>
      </p:sp>
      <p:sp>
        <p:nvSpPr>
          <p:cNvPr id="51" name="Text Placeholder 50">
            <a:extLst>
              <a:ext uri="{FF2B5EF4-FFF2-40B4-BE49-F238E27FC236}">
                <a16:creationId xmlns:a16="http://schemas.microsoft.com/office/drawing/2014/main" id="{C0815D51-4B39-A2F9-F091-9A6B1888BEAD}"/>
              </a:ext>
            </a:extLst>
          </p:cNvPr>
          <p:cNvSpPr>
            <a:spLocks noGrp="1"/>
          </p:cNvSpPr>
          <p:nvPr userDrawn="1">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rgbClr val="838DC8"/>
                    </a:gs>
                    <a:gs pos="42000">
                      <a:srgbClr val="838DC8">
                        <a:lumMod val="60000"/>
                        <a:lumOff val="40000"/>
                      </a:srgbClr>
                    </a:gs>
                    <a:gs pos="55000">
                      <a:srgbClr val="838DC8"/>
                    </a:gs>
                  </a:gsLst>
                  <a:lin ang="4800000" scaled="0"/>
                </a:gradFill>
                <a:effectLst/>
                <a:uLnTx/>
                <a:uFillTx/>
                <a:latin typeface="Century Gothic" panose="020F0302020204030204"/>
                <a:ea typeface="+mn-ea"/>
                <a:cs typeface="+mn-cs"/>
              </a:defRPr>
            </a:lvl1pPr>
          </a:lstStyle>
          <a:p>
            <a:pPr marL="0" marR="0" lvl="0" indent="0" algn="ctr" defTabSz="914400" rtl="0" eaLnBrk="1" fontAlgn="auto" latinLnBrk="0" hangingPunct="1">
              <a:lnSpc>
                <a:spcPct val="95000"/>
              </a:lnSpc>
              <a:spcBef>
                <a:spcPts val="1000"/>
              </a:spcBef>
              <a:spcAft>
                <a:spcPts val="200"/>
              </a:spcAft>
              <a:buClrTx/>
              <a:buSzTx/>
              <a:buFontTx/>
              <a:buNone/>
              <a:tabLst/>
              <a:defRPr/>
            </a:pPr>
            <a:r>
              <a:rPr lang="en-US" dirty="0"/>
              <a:t>TEXT</a:t>
            </a:r>
          </a:p>
        </p:txBody>
      </p:sp>
      <p:sp>
        <p:nvSpPr>
          <p:cNvPr id="53" name="Content Placeholder 124">
            <a:extLst>
              <a:ext uri="{FF2B5EF4-FFF2-40B4-BE49-F238E27FC236}">
                <a16:creationId xmlns:a16="http://schemas.microsoft.com/office/drawing/2014/main" id="{C2101954-8A32-D0C5-15E8-66DF647AA880}"/>
              </a:ext>
            </a:extLst>
          </p:cNvPr>
          <p:cNvSpPr>
            <a:spLocks noGrp="1"/>
          </p:cNvSpPr>
          <p:nvPr userDrawn="1">
            <p:ph sz="quarter" idx="34" hasCustomPrompt="1"/>
          </p:nvPr>
        </p:nvSpPr>
        <p:spPr>
          <a:xfrm>
            <a:off x="5638800" y="2025131"/>
            <a:ext cx="914400" cy="914400"/>
          </a:xfrm>
          <a:prstGeom prst="ellipse">
            <a:avLst/>
          </a:prstGeom>
          <a:solidFill>
            <a:schemeClr val="tx1"/>
          </a:solidFill>
          <a:ln>
            <a:gradFill>
              <a:gsLst>
                <a:gs pos="0">
                  <a:schemeClr val="accent6">
                    <a:alpha val="0"/>
                  </a:schemeClr>
                </a:gs>
                <a:gs pos="100000">
                  <a:schemeClr val="accent6"/>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lgn="ctr">
              <a:defRPr kumimoji="0" lang="en-US" sz="1100" b="1"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sp>
        <p:nvSpPr>
          <p:cNvPr id="7" name="Text Placeholder 103">
            <a:extLst>
              <a:ext uri="{FF2B5EF4-FFF2-40B4-BE49-F238E27FC236}">
                <a16:creationId xmlns:a16="http://schemas.microsoft.com/office/drawing/2014/main" id="{05CD4034-D51B-6A41-C025-B051C5917FC9}"/>
              </a:ext>
            </a:extLst>
          </p:cNvPr>
          <p:cNvSpPr>
            <a:spLocks noGrp="1"/>
          </p:cNvSpPr>
          <p:nvPr>
            <p:ph type="body" sz="quarter" idx="37" hasCustomPrompt="1"/>
          </p:nvPr>
        </p:nvSpPr>
        <p:spPr>
          <a:xfrm>
            <a:off x="9142149" y="2138051"/>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8" name="Text Placeholder 103">
            <a:extLst>
              <a:ext uri="{FF2B5EF4-FFF2-40B4-BE49-F238E27FC236}">
                <a16:creationId xmlns:a16="http://schemas.microsoft.com/office/drawing/2014/main" id="{450C53A9-9CEA-EFB6-253A-70F8B24FB073}"/>
              </a:ext>
            </a:extLst>
          </p:cNvPr>
          <p:cNvSpPr>
            <a:spLocks noGrp="1"/>
          </p:cNvSpPr>
          <p:nvPr>
            <p:ph type="body" sz="quarter" idx="38" hasCustomPrompt="1"/>
          </p:nvPr>
        </p:nvSpPr>
        <p:spPr>
          <a:xfrm>
            <a:off x="9549797" y="458891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9" name="Text Placeholder 103">
            <a:extLst>
              <a:ext uri="{FF2B5EF4-FFF2-40B4-BE49-F238E27FC236}">
                <a16:creationId xmlns:a16="http://schemas.microsoft.com/office/drawing/2014/main" id="{6B786E21-1690-8A01-68BA-777C7DFF31CA}"/>
              </a:ext>
            </a:extLst>
          </p:cNvPr>
          <p:cNvSpPr>
            <a:spLocks noGrp="1"/>
          </p:cNvSpPr>
          <p:nvPr>
            <p:ph type="body" sz="quarter" idx="39"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0" name="Text Placeholder 103">
            <a:extLst>
              <a:ext uri="{FF2B5EF4-FFF2-40B4-BE49-F238E27FC236}">
                <a16:creationId xmlns:a16="http://schemas.microsoft.com/office/drawing/2014/main" id="{6EB7E235-AA84-242C-59C8-6FB985D90431}"/>
              </a:ext>
            </a:extLst>
          </p:cNvPr>
          <p:cNvSpPr>
            <a:spLocks noGrp="1"/>
          </p:cNvSpPr>
          <p:nvPr>
            <p:ph type="body" sz="quarter" idx="17" hasCustomPrompt="1"/>
          </p:nvPr>
        </p:nvSpPr>
        <p:spPr>
          <a:xfrm>
            <a:off x="998411" y="2140414"/>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6" name="Text Placeholder 103">
            <a:extLst>
              <a:ext uri="{FF2B5EF4-FFF2-40B4-BE49-F238E27FC236}">
                <a16:creationId xmlns:a16="http://schemas.microsoft.com/office/drawing/2014/main" id="{9D7EFF45-53A1-8D1E-C9CE-B3FFCBB8EC7C}"/>
              </a:ext>
            </a:extLst>
          </p:cNvPr>
          <p:cNvSpPr>
            <a:spLocks noGrp="1"/>
          </p:cNvSpPr>
          <p:nvPr>
            <p:ph type="body" sz="quarter" idx="35" hasCustomPrompt="1"/>
          </p:nvPr>
        </p:nvSpPr>
        <p:spPr>
          <a:xfrm>
            <a:off x="554772" y="459065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7" name="Rectangle 16">
            <a:extLst>
              <a:ext uri="{FF2B5EF4-FFF2-40B4-BE49-F238E27FC236}">
                <a16:creationId xmlns:a16="http://schemas.microsoft.com/office/drawing/2014/main" id="{23E08F8A-6F81-9941-7B1E-5A3A940F06FC}"/>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8" name="Rectangle 17">
            <a:extLst>
              <a:ext uri="{FF2B5EF4-FFF2-40B4-BE49-F238E27FC236}">
                <a16:creationId xmlns:a16="http://schemas.microsoft.com/office/drawing/2014/main" id="{FA4F918F-0BE8-6F09-2736-189D19E90B83}"/>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9" name="Graphic 18">
            <a:extLst>
              <a:ext uri="{FF2B5EF4-FFF2-40B4-BE49-F238E27FC236}">
                <a16:creationId xmlns:a16="http://schemas.microsoft.com/office/drawing/2014/main" id="{E14A199E-B021-9FA5-1B96-32B53DCF77C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Tree>
    <p:extLst>
      <p:ext uri="{BB962C8B-B14F-4D97-AF65-F5344CB8AC3E}">
        <p14:creationId xmlns:p14="http://schemas.microsoft.com/office/powerpoint/2010/main" val="17200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fographic_5">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0B8017B-9BD8-5A3C-14E7-558C0E042AF3}"/>
              </a:ext>
            </a:extLst>
          </p:cNvPr>
          <p:cNvSpPr/>
          <p:nvPr userDrawn="1"/>
        </p:nvSpPr>
        <p:spPr>
          <a:xfrm>
            <a:off x="0" y="1553878"/>
            <a:ext cx="12192000" cy="4498848"/>
          </a:xfrm>
          <a:prstGeom prst="rect">
            <a:avLst/>
          </a:prstGeom>
          <a:gradFill flip="none" rotWithShape="1">
            <a:gsLst>
              <a:gs pos="70000">
                <a:schemeClr val="bg1"/>
              </a:gs>
              <a:gs pos="0">
                <a:srgbClr val="86C9AC"/>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94" name="Oval 93">
            <a:extLst>
              <a:ext uri="{FF2B5EF4-FFF2-40B4-BE49-F238E27FC236}">
                <a16:creationId xmlns:a16="http://schemas.microsoft.com/office/drawing/2014/main" id="{69623B35-7477-9F7E-61A0-7790C423822B}"/>
              </a:ext>
            </a:extLst>
          </p:cNvPr>
          <p:cNvSpPr/>
          <p:nvPr userDrawn="1"/>
        </p:nvSpPr>
        <p:spPr>
          <a:xfrm>
            <a:off x="3494532" y="1201834"/>
            <a:ext cx="5202936" cy="5202936"/>
          </a:xfrm>
          <a:prstGeom prst="ellipse">
            <a:avLst/>
          </a:prstGeom>
          <a:solidFill>
            <a:schemeClr val="bg1"/>
          </a:solidFill>
          <a:ln w="25400">
            <a:gradFill flip="none" rotWithShape="1">
              <a:gsLst>
                <a:gs pos="0">
                  <a:srgbClr val="86C9AC"/>
                </a:gs>
                <a:gs pos="60000">
                  <a:schemeClr val="bg1"/>
                </a:gs>
                <a:gs pos="43000">
                  <a:schemeClr val="bg1"/>
                </a:gs>
                <a:gs pos="100000">
                  <a:srgbClr val="86C9AC"/>
                </a:gs>
              </a:gsLst>
              <a:lin ang="60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dirty="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13" name="Oval 12">
            <a:extLst>
              <a:ext uri="{FF2B5EF4-FFF2-40B4-BE49-F238E27FC236}">
                <a16:creationId xmlns:a16="http://schemas.microsoft.com/office/drawing/2014/main" id="{B8629861-5A44-F503-3586-665AE0C36EE5}"/>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rgbClr val="86C9AC"/>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14" name="Rectangle: Top Corners Rounded 25">
            <a:extLst>
              <a:ext uri="{FF2B5EF4-FFF2-40B4-BE49-F238E27FC236}">
                <a16:creationId xmlns:a16="http://schemas.microsoft.com/office/drawing/2014/main" id="{053470AA-1D8E-B12E-A4F9-6B77E8EDB8E0}"/>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rgbClr val="86C9AC"/>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1599FA66-7626-68A6-7A69-65D278825A62}"/>
              </a:ext>
            </a:extLst>
          </p:cNvPr>
          <p:cNvSpPr/>
          <p:nvPr userDrawn="1"/>
        </p:nvSpPr>
        <p:spPr>
          <a:xfrm>
            <a:off x="1183342" y="6368715"/>
            <a:ext cx="4369196" cy="370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grpSp>
        <p:nvGrpSpPr>
          <p:cNvPr id="32" name="Group 31">
            <a:extLst>
              <a:ext uri="{FF2B5EF4-FFF2-40B4-BE49-F238E27FC236}">
                <a16:creationId xmlns:a16="http://schemas.microsoft.com/office/drawing/2014/main" id="{BEB09758-25F7-0910-D85E-0830B1D14B5F}"/>
              </a:ext>
            </a:extLst>
          </p:cNvPr>
          <p:cNvGrpSpPr/>
          <p:nvPr userDrawn="1"/>
        </p:nvGrpSpPr>
        <p:grpSpPr>
          <a:xfrm>
            <a:off x="5552538" y="1939266"/>
            <a:ext cx="1086926" cy="1086132"/>
            <a:chOff x="1793707" y="1318051"/>
            <a:chExt cx="852663" cy="852040"/>
          </a:xfrm>
        </p:grpSpPr>
        <p:sp>
          <p:nvSpPr>
            <p:cNvPr id="34" name="Rectangle: Top Corners Rounded 33">
              <a:extLst>
                <a:ext uri="{FF2B5EF4-FFF2-40B4-BE49-F238E27FC236}">
                  <a16:creationId xmlns:a16="http://schemas.microsoft.com/office/drawing/2014/main" id="{0B3EF796-38AC-428E-6D98-47022C24D66F}"/>
                </a:ext>
              </a:extLst>
            </p:cNvPr>
            <p:cNvSpPr/>
            <p:nvPr/>
          </p:nvSpPr>
          <p:spPr>
            <a:xfrm rot="5400000" flipV="1">
              <a:off x="1794019" y="1317739"/>
              <a:ext cx="852040" cy="852663"/>
            </a:xfrm>
            <a:prstGeom prst="round2SameRect">
              <a:avLst>
                <a:gd name="adj1" fmla="val 50000"/>
                <a:gd name="adj2" fmla="val 50000"/>
              </a:avLst>
            </a:prstGeom>
            <a:gradFill>
              <a:gsLst>
                <a:gs pos="0">
                  <a:srgbClr val="2A6049"/>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sp>
          <p:nvSpPr>
            <p:cNvPr id="35" name="Rectangle: Top Corners Rounded 34">
              <a:extLst>
                <a:ext uri="{FF2B5EF4-FFF2-40B4-BE49-F238E27FC236}">
                  <a16:creationId xmlns:a16="http://schemas.microsoft.com/office/drawing/2014/main" id="{CD93C4A5-4EC8-B82B-0059-CCA324E98BFB}"/>
                </a:ext>
              </a:extLst>
            </p:cNvPr>
            <p:cNvSpPr/>
            <p:nvPr/>
          </p:nvSpPr>
          <p:spPr>
            <a:xfrm rot="5400000" flipV="1">
              <a:off x="1874778" y="1398556"/>
              <a:ext cx="690523" cy="691028"/>
            </a:xfrm>
            <a:prstGeom prst="round2SameRect">
              <a:avLst>
                <a:gd name="adj1" fmla="val 50000"/>
                <a:gd name="adj2" fmla="val 50000"/>
              </a:avLst>
            </a:prstGeom>
            <a:gradFill>
              <a:gsLst>
                <a:gs pos="0">
                  <a:srgbClr val="6A164A"/>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100000"/>
                </a:lnSpc>
                <a:spcBef>
                  <a:spcPts val="0"/>
                </a:spcBef>
                <a:spcAft>
                  <a:spcPts val="0"/>
                </a:spcAft>
                <a:buClrTx/>
                <a:buSzTx/>
                <a:buFontTx/>
                <a:buNone/>
                <a:tabLst/>
              </a:pPr>
              <a:endParaRPr kumimoji="0" lang="en-US" sz="1100" b="1" i="0" u="none" strike="noStrike" cap="none" spc="0" normalizeH="0" baseline="0" noProof="0">
                <a:ln>
                  <a:noFill/>
                </a:ln>
                <a:solidFill>
                  <a:prstClr val="white"/>
                </a:solidFill>
                <a:effectLst/>
                <a:uLnTx/>
                <a:uFillTx/>
                <a:latin typeface="Century Gothic" panose="020F0302020204030204"/>
              </a:endParaRPr>
            </a:p>
          </p:txBody>
        </p:sp>
      </p:gr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endParaRPr lang="en-US" dirty="0"/>
          </a:p>
        </p:txBody>
      </p:sp>
      <p:sp>
        <p:nvSpPr>
          <p:cNvPr id="51" name="Text Placeholder 50">
            <a:extLst>
              <a:ext uri="{FF2B5EF4-FFF2-40B4-BE49-F238E27FC236}">
                <a16:creationId xmlns:a16="http://schemas.microsoft.com/office/drawing/2014/main" id="{C0815D51-4B39-A2F9-F091-9A6B1888BEAD}"/>
              </a:ext>
            </a:extLst>
          </p:cNvPr>
          <p:cNvSpPr>
            <a:spLocks noGrp="1"/>
          </p:cNvSpPr>
          <p:nvPr userDrawn="1">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rgbClr val="86C9AC"/>
                    </a:gs>
                    <a:gs pos="42000">
                      <a:srgbClr val="CDE9DD"/>
                    </a:gs>
                    <a:gs pos="55000">
                      <a:srgbClr val="86C9AC"/>
                    </a:gs>
                  </a:gsLst>
                  <a:lin ang="4800000" scaled="0"/>
                </a:gradFill>
                <a:effectLst/>
                <a:uLnTx/>
                <a:uFillTx/>
                <a:latin typeface="Century Gothic" panose="020F0302020204030204"/>
                <a:ea typeface="+mn-ea"/>
                <a:cs typeface="Arial" panose="020B0604020202020204" pitchFamily="34" charset="0"/>
              </a:defRPr>
            </a:lvl1pPr>
          </a:lstStyle>
          <a:p>
            <a:pPr marL="0" marR="0" lvl="0" indent="0" algn="ctr" defTabSz="914400" rtl="0" eaLnBrk="1" fontAlgn="auto" latinLnBrk="0" hangingPunct="1">
              <a:lnSpc>
                <a:spcPct val="95000"/>
              </a:lnSpc>
              <a:spcBef>
                <a:spcPts val="1000"/>
              </a:spcBef>
              <a:spcAft>
                <a:spcPts val="200"/>
              </a:spcAft>
              <a:buClrTx/>
              <a:buSzTx/>
              <a:buFontTx/>
              <a:buNone/>
              <a:tabLst/>
              <a:defRPr/>
            </a:pPr>
            <a:r>
              <a:rPr lang="en-US" dirty="0"/>
              <a:t>TEXT</a:t>
            </a:r>
          </a:p>
        </p:txBody>
      </p:sp>
      <p:sp>
        <p:nvSpPr>
          <p:cNvPr id="53" name="Content Placeholder 124">
            <a:extLst>
              <a:ext uri="{FF2B5EF4-FFF2-40B4-BE49-F238E27FC236}">
                <a16:creationId xmlns:a16="http://schemas.microsoft.com/office/drawing/2014/main" id="{C2101954-8A32-D0C5-15E8-66DF647AA880}"/>
              </a:ext>
            </a:extLst>
          </p:cNvPr>
          <p:cNvSpPr>
            <a:spLocks noGrp="1"/>
          </p:cNvSpPr>
          <p:nvPr userDrawn="1">
            <p:ph sz="quarter" idx="34" hasCustomPrompt="1"/>
          </p:nvPr>
        </p:nvSpPr>
        <p:spPr>
          <a:xfrm>
            <a:off x="5633202" y="2025131"/>
            <a:ext cx="914400" cy="914400"/>
          </a:xfrm>
          <a:prstGeom prst="ellipse">
            <a:avLst/>
          </a:prstGeom>
          <a:solidFill>
            <a:schemeClr val="tx1"/>
          </a:solidFill>
          <a:ln>
            <a:gradFill>
              <a:gsLst>
                <a:gs pos="0">
                  <a:srgbClr val="86C9AC">
                    <a:alpha val="0"/>
                  </a:srgbClr>
                </a:gs>
                <a:gs pos="100000">
                  <a:srgbClr val="86C9AC"/>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lgn="ctr">
              <a:defRPr kumimoji="0" lang="en-US" sz="1100" b="1"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pic>
        <p:nvPicPr>
          <p:cNvPr id="24" name="Picture 13">
            <a:extLst>
              <a:ext uri="{FF2B5EF4-FFF2-40B4-BE49-F238E27FC236}">
                <a16:creationId xmlns:a16="http://schemas.microsoft.com/office/drawing/2014/main" id="{C138E772-19DF-DFB4-D915-104A2C8375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182245" y="4168586"/>
            <a:ext cx="914400" cy="914400"/>
          </a:xfrm>
          <a:prstGeom prst="rect">
            <a:avLst/>
          </a:prstGeom>
          <a:effectLst>
            <a:outerShdw blurRad="50800" dist="50800" dir="5400000" algn="ctr" rotWithShape="0">
              <a:srgbClr val="000000"/>
            </a:outerShdw>
          </a:effectLst>
        </p:spPr>
      </p:pic>
      <p:pic>
        <p:nvPicPr>
          <p:cNvPr id="25" name="Picture 17">
            <a:extLst>
              <a:ext uri="{FF2B5EF4-FFF2-40B4-BE49-F238E27FC236}">
                <a16:creationId xmlns:a16="http://schemas.microsoft.com/office/drawing/2014/main" id="{79A445DA-E97B-3459-DA0A-1CB7919E637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106375" y="4168586"/>
            <a:ext cx="914400" cy="914400"/>
          </a:xfrm>
          <a:prstGeom prst="rect">
            <a:avLst/>
          </a:prstGeom>
          <a:effectLst>
            <a:outerShdw blurRad="50800" dist="50800" dir="5400000" algn="ctr" rotWithShape="0">
              <a:srgbClr val="000000"/>
            </a:outerShdw>
          </a:effectLst>
        </p:spPr>
      </p:pic>
      <p:pic>
        <p:nvPicPr>
          <p:cNvPr id="26" name="Picture 19">
            <a:extLst>
              <a:ext uri="{FF2B5EF4-FFF2-40B4-BE49-F238E27FC236}">
                <a16:creationId xmlns:a16="http://schemas.microsoft.com/office/drawing/2014/main" id="{35627504-C3D2-BE8D-E0D4-C8C0B4EE49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217863" y="2447084"/>
            <a:ext cx="914400" cy="914400"/>
          </a:xfrm>
          <a:prstGeom prst="rect">
            <a:avLst/>
          </a:prstGeom>
          <a:effectLst>
            <a:outerShdw dist="50800" dir="5400000" algn="ctr" rotWithShape="0">
              <a:srgbClr val="000000"/>
            </a:outerShdw>
          </a:effectLst>
        </p:spPr>
      </p:pic>
      <p:pic>
        <p:nvPicPr>
          <p:cNvPr id="27" name="Picture 23">
            <a:extLst>
              <a:ext uri="{FF2B5EF4-FFF2-40B4-BE49-F238E27FC236}">
                <a16:creationId xmlns:a16="http://schemas.microsoft.com/office/drawing/2014/main" id="{8C1AAD4D-80C6-32CC-85BF-A15A22A4E86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063104" y="2447084"/>
            <a:ext cx="914400" cy="914400"/>
          </a:xfrm>
          <a:prstGeom prst="rect">
            <a:avLst/>
          </a:prstGeom>
          <a:effectLst>
            <a:outerShdw blurRad="50800" dist="50800" dir="5400000" algn="ctr" rotWithShape="0">
              <a:srgbClr val="000000"/>
            </a:outerShdw>
          </a:effectLst>
        </p:spPr>
      </p:pic>
      <p:pic>
        <p:nvPicPr>
          <p:cNvPr id="28" name="Picture 25">
            <a:extLst>
              <a:ext uri="{FF2B5EF4-FFF2-40B4-BE49-F238E27FC236}">
                <a16:creationId xmlns:a16="http://schemas.microsoft.com/office/drawing/2014/main" id="{FE289391-014A-C8DE-CDF4-8D0D2B11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634655" y="5036353"/>
            <a:ext cx="914400" cy="914400"/>
          </a:xfrm>
          <a:prstGeom prst="rect">
            <a:avLst/>
          </a:prstGeom>
          <a:effectLst>
            <a:outerShdw blurRad="50800" dist="50800" dir="5400000" algn="ctr" rotWithShape="0">
              <a:srgbClr val="000000"/>
            </a:outerShdw>
          </a:effectLst>
        </p:spPr>
      </p:pic>
      <p:sp>
        <p:nvSpPr>
          <p:cNvPr id="3" name="Text Placeholder 103">
            <a:extLst>
              <a:ext uri="{FF2B5EF4-FFF2-40B4-BE49-F238E27FC236}">
                <a16:creationId xmlns:a16="http://schemas.microsoft.com/office/drawing/2014/main" id="{30AE4F49-88F5-69FF-4A73-9834C9A8A0C9}"/>
              </a:ext>
            </a:extLst>
          </p:cNvPr>
          <p:cNvSpPr>
            <a:spLocks noGrp="1"/>
          </p:cNvSpPr>
          <p:nvPr>
            <p:ph type="body" sz="quarter" idx="37" hasCustomPrompt="1"/>
          </p:nvPr>
        </p:nvSpPr>
        <p:spPr>
          <a:xfrm>
            <a:off x="9142149" y="2138051"/>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6" name="Text Placeholder 103">
            <a:extLst>
              <a:ext uri="{FF2B5EF4-FFF2-40B4-BE49-F238E27FC236}">
                <a16:creationId xmlns:a16="http://schemas.microsoft.com/office/drawing/2014/main" id="{32DB1BA4-2802-C75E-53DF-7E3C1B796973}"/>
              </a:ext>
            </a:extLst>
          </p:cNvPr>
          <p:cNvSpPr>
            <a:spLocks noGrp="1"/>
          </p:cNvSpPr>
          <p:nvPr>
            <p:ph type="body" sz="quarter" idx="38" hasCustomPrompt="1"/>
          </p:nvPr>
        </p:nvSpPr>
        <p:spPr>
          <a:xfrm>
            <a:off x="9549797" y="458891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 name="Text Placeholder 103">
            <a:extLst>
              <a:ext uri="{FF2B5EF4-FFF2-40B4-BE49-F238E27FC236}">
                <a16:creationId xmlns:a16="http://schemas.microsoft.com/office/drawing/2014/main" id="{96F5CC97-0808-84AD-77F4-268AADA98AC2}"/>
              </a:ext>
            </a:extLst>
          </p:cNvPr>
          <p:cNvSpPr>
            <a:spLocks noGrp="1"/>
          </p:cNvSpPr>
          <p:nvPr>
            <p:ph type="body" sz="quarter" idx="39"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8" name="Text Placeholder 103">
            <a:extLst>
              <a:ext uri="{FF2B5EF4-FFF2-40B4-BE49-F238E27FC236}">
                <a16:creationId xmlns:a16="http://schemas.microsoft.com/office/drawing/2014/main" id="{27EA259E-480F-6FE5-CEFE-CD37B65F9F11}"/>
              </a:ext>
            </a:extLst>
          </p:cNvPr>
          <p:cNvSpPr>
            <a:spLocks noGrp="1"/>
          </p:cNvSpPr>
          <p:nvPr>
            <p:ph type="body" sz="quarter" idx="17" hasCustomPrompt="1"/>
          </p:nvPr>
        </p:nvSpPr>
        <p:spPr>
          <a:xfrm>
            <a:off x="998411" y="2140414"/>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9" name="Text Placeholder 103">
            <a:extLst>
              <a:ext uri="{FF2B5EF4-FFF2-40B4-BE49-F238E27FC236}">
                <a16:creationId xmlns:a16="http://schemas.microsoft.com/office/drawing/2014/main" id="{C6EA57B4-F192-B2E6-F9E9-513CD88F0E0C}"/>
              </a:ext>
            </a:extLst>
          </p:cNvPr>
          <p:cNvSpPr>
            <a:spLocks noGrp="1"/>
          </p:cNvSpPr>
          <p:nvPr>
            <p:ph type="body" sz="quarter" idx="35" hasCustomPrompt="1"/>
          </p:nvPr>
        </p:nvSpPr>
        <p:spPr>
          <a:xfrm>
            <a:off x="554772" y="459065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0" name="Rectangle 9">
            <a:extLst>
              <a:ext uri="{FF2B5EF4-FFF2-40B4-BE49-F238E27FC236}">
                <a16:creationId xmlns:a16="http://schemas.microsoft.com/office/drawing/2014/main" id="{128660E0-F9F8-FD7C-D252-605D224A84AF}"/>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Rectangle 10">
            <a:extLst>
              <a:ext uri="{FF2B5EF4-FFF2-40B4-BE49-F238E27FC236}">
                <a16:creationId xmlns:a16="http://schemas.microsoft.com/office/drawing/2014/main" id="{EE99D4B8-893A-3B48-398A-D86788833B82}"/>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9" name="Graphic 18">
            <a:extLst>
              <a:ext uri="{FF2B5EF4-FFF2-40B4-BE49-F238E27FC236}">
                <a16:creationId xmlns:a16="http://schemas.microsoft.com/office/drawing/2014/main" id="{BDDD0DDB-C9E0-3B19-1315-0515E5273EC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47479" y="6347113"/>
            <a:ext cx="1470660" cy="391882"/>
          </a:xfrm>
          <a:prstGeom prst="rect">
            <a:avLst/>
          </a:prstGeom>
        </p:spPr>
      </p:pic>
    </p:spTree>
    <p:extLst>
      <p:ext uri="{BB962C8B-B14F-4D97-AF65-F5344CB8AC3E}">
        <p14:creationId xmlns:p14="http://schemas.microsoft.com/office/powerpoint/2010/main" val="314033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fographic_6">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0B8017B-9BD8-5A3C-14E7-558C0E042AF3}"/>
              </a:ext>
            </a:extLst>
          </p:cNvPr>
          <p:cNvSpPr/>
          <p:nvPr userDrawn="1"/>
        </p:nvSpPr>
        <p:spPr>
          <a:xfrm>
            <a:off x="0" y="1551643"/>
            <a:ext cx="12192000" cy="4498848"/>
          </a:xfrm>
          <a:prstGeom prst="rect">
            <a:avLst/>
          </a:prstGeom>
          <a:gradFill flip="none" rotWithShape="1">
            <a:gsLst>
              <a:gs pos="70000">
                <a:schemeClr val="bg1"/>
              </a:gs>
              <a:gs pos="0">
                <a:srgbClr val="262626"/>
              </a:gs>
            </a:gsLst>
            <a:path path="circle">
              <a:fillToRect l="50000" t="50000" r="50000" b="50000"/>
            </a:path>
            <a:tileRect/>
          </a:gradFill>
          <a:ln w="15875">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94" name="Oval 93">
            <a:extLst>
              <a:ext uri="{FF2B5EF4-FFF2-40B4-BE49-F238E27FC236}">
                <a16:creationId xmlns:a16="http://schemas.microsoft.com/office/drawing/2014/main" id="{69623B35-7477-9F7E-61A0-7790C423822B}"/>
              </a:ext>
            </a:extLst>
          </p:cNvPr>
          <p:cNvSpPr/>
          <p:nvPr userDrawn="1"/>
        </p:nvSpPr>
        <p:spPr>
          <a:xfrm>
            <a:off x="3494532" y="1197210"/>
            <a:ext cx="5202936" cy="5202936"/>
          </a:xfrm>
          <a:prstGeom prst="ellipse">
            <a:avLst/>
          </a:prstGeom>
          <a:solidFill>
            <a:schemeClr val="bg1"/>
          </a:solidFill>
          <a:ln w="15875">
            <a:gradFill flip="none" rotWithShape="1">
              <a:gsLst>
                <a:gs pos="0">
                  <a:schemeClr val="bg1"/>
                </a:gs>
                <a:gs pos="79000">
                  <a:schemeClr val="tx1"/>
                </a:gs>
                <a:gs pos="21000">
                  <a:schemeClr val="tx1"/>
                </a:gs>
                <a:gs pos="100000">
                  <a:schemeClr val="bg1"/>
                </a:gs>
              </a:gsLst>
              <a:lin ang="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R="0" lvl="0" indent="0" algn="ctr" fontAlgn="auto">
              <a:lnSpc>
                <a:spcPct val="95000"/>
              </a:lnSpc>
              <a:spcBef>
                <a:spcPts val="1000"/>
              </a:spcBef>
              <a:spcAft>
                <a:spcPts val="200"/>
              </a:spcAft>
              <a:buClrTx/>
              <a:buSzTx/>
              <a:buFontTx/>
              <a:buNone/>
              <a:tabLst/>
            </a:pPr>
            <a:endParaRPr kumimoji="0" lang="en-US" sz="3600" b="1" i="0" u="none" strike="noStrike"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ndParaRPr>
          </a:p>
        </p:txBody>
      </p:sp>
      <p:sp>
        <p:nvSpPr>
          <p:cNvPr id="13" name="Oval 12">
            <a:extLst>
              <a:ext uri="{FF2B5EF4-FFF2-40B4-BE49-F238E27FC236}">
                <a16:creationId xmlns:a16="http://schemas.microsoft.com/office/drawing/2014/main" id="{89EEBDA9-EB5E-94BE-492F-C2DBAB93D431}"/>
              </a:ext>
            </a:extLst>
          </p:cNvPr>
          <p:cNvSpPr/>
          <p:nvPr userDrawn="1"/>
        </p:nvSpPr>
        <p:spPr>
          <a:xfrm>
            <a:off x="4415448" y="2120515"/>
            <a:ext cx="3361105" cy="3361105"/>
          </a:xfrm>
          <a:prstGeom prst="ellipse">
            <a:avLst/>
          </a:prstGeom>
          <a:gradFill>
            <a:gsLst>
              <a:gs pos="100000">
                <a:schemeClr val="bg1">
                  <a:lumMod val="75000"/>
                </a:schemeClr>
              </a:gs>
              <a:gs pos="0">
                <a:schemeClr val="bg1">
                  <a:lumMod val="85000"/>
                </a:schemeClr>
              </a:gs>
            </a:gsLst>
            <a:lin ang="2400000" scaled="0"/>
          </a:gradFill>
          <a:ln w="15875">
            <a:gradFill>
              <a:gsLst>
                <a:gs pos="0">
                  <a:schemeClr val="accent1">
                    <a:lumMod val="45000"/>
                    <a:lumOff val="55000"/>
                    <a:alpha val="0"/>
                  </a:schemeClr>
                </a:gs>
                <a:gs pos="100000">
                  <a:schemeClr val="bg1">
                    <a:lumMod val="65000"/>
                  </a:schemeClr>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err="1">
              <a:ln w="6350">
                <a:noFill/>
              </a:ln>
              <a:gradFill>
                <a:gsLst>
                  <a:gs pos="30000">
                    <a:srgbClr val="EC008C"/>
                  </a:gs>
                  <a:gs pos="42000">
                    <a:srgbClr val="EC008C">
                      <a:lumMod val="40000"/>
                      <a:lumOff val="60000"/>
                    </a:srgbClr>
                  </a:gs>
                  <a:gs pos="55000">
                    <a:srgbClr val="EC008C"/>
                  </a:gs>
                </a:gsLst>
                <a:lin ang="4800000" scaled="0"/>
              </a:gradFill>
              <a:effectLst/>
              <a:uLnTx/>
              <a:uFillTx/>
              <a:latin typeface="Century Gothic" panose="020F0302020204030204"/>
              <a:ea typeface="+mn-ea"/>
              <a:cs typeface="+mn-cs"/>
            </a:endParaRPr>
          </a:p>
        </p:txBody>
      </p:sp>
      <p:sp>
        <p:nvSpPr>
          <p:cNvPr id="14" name="Rectangle: Top Corners Rounded 25">
            <a:extLst>
              <a:ext uri="{FF2B5EF4-FFF2-40B4-BE49-F238E27FC236}">
                <a16:creationId xmlns:a16="http://schemas.microsoft.com/office/drawing/2014/main" id="{5DE9D870-D6B5-4ADA-F6C6-1AA8508BE8AC}"/>
              </a:ext>
            </a:extLst>
          </p:cNvPr>
          <p:cNvSpPr/>
          <p:nvPr userDrawn="1"/>
        </p:nvSpPr>
        <p:spPr>
          <a:xfrm rot="5400000" flipV="1">
            <a:off x="4731437" y="2435506"/>
            <a:ext cx="2729126" cy="2731123"/>
          </a:xfrm>
          <a:prstGeom prst="round2SameRect">
            <a:avLst>
              <a:gd name="adj1" fmla="val 50000"/>
              <a:gd name="adj2" fmla="val 50000"/>
            </a:avLst>
          </a:prstGeom>
          <a:gradFill>
            <a:gsLst>
              <a:gs pos="100000">
                <a:schemeClr val="bg1">
                  <a:lumMod val="85000"/>
                </a:schemeClr>
              </a:gs>
              <a:gs pos="0">
                <a:schemeClr val="bg1"/>
              </a:gs>
            </a:gsLst>
            <a:lin ang="2400000" scaled="0"/>
          </a:gradFill>
          <a:ln w="15875">
            <a:gradFill>
              <a:gsLst>
                <a:gs pos="0">
                  <a:schemeClr val="accent1">
                    <a:lumMod val="45000"/>
                    <a:lumOff val="55000"/>
                    <a:alpha val="0"/>
                  </a:schemeClr>
                </a:gs>
                <a:gs pos="100000">
                  <a:schemeClr val="bg1">
                    <a:lumMod val="75000"/>
                  </a:schemeClr>
                </a:gs>
              </a:gsLst>
              <a:lin ang="48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95000"/>
              </a:lnSpc>
              <a:spcBef>
                <a:spcPts val="1000"/>
              </a:spcBef>
              <a:spcAft>
                <a:spcPts val="200"/>
              </a:spcAft>
              <a:buClrTx/>
              <a:buSzTx/>
              <a:buFontTx/>
              <a:buNone/>
              <a:tabLst/>
              <a:defRPr/>
            </a:pPr>
            <a:endParaRPr kumimoji="0" lang="en-US" sz="3600" b="1" i="0" u="none" strike="noStrike" kern="1200" cap="none" spc="0" normalizeH="0" baseline="0" noProof="0" dirty="0">
              <a:ln w="6350">
                <a:noFill/>
              </a:ln>
              <a:gradFill>
                <a:gsLst>
                  <a:gs pos="30000">
                    <a:srgbClr val="FDB515"/>
                  </a:gs>
                  <a:gs pos="42000">
                    <a:srgbClr val="FDB515">
                      <a:lumMod val="40000"/>
                      <a:lumOff val="60000"/>
                    </a:srgbClr>
                  </a:gs>
                  <a:gs pos="55000">
                    <a:srgbClr val="FDB515"/>
                  </a:gs>
                </a:gsLst>
                <a:lin ang="4800000" scaled="0"/>
              </a:gra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16DB3252-D32B-48AC-9996-FCFADD74C57D}"/>
              </a:ext>
            </a:extLst>
          </p:cNvPr>
          <p:cNvSpPr/>
          <p:nvPr userDrawn="1"/>
        </p:nvSpPr>
        <p:spPr>
          <a:xfrm>
            <a:off x="1183342" y="6457809"/>
            <a:ext cx="4358814" cy="281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endParaRPr lang="en-US" dirty="0"/>
          </a:p>
        </p:txBody>
      </p:sp>
      <p:sp>
        <p:nvSpPr>
          <p:cNvPr id="69" name="Freeform: Shape 68">
            <a:extLst>
              <a:ext uri="{FF2B5EF4-FFF2-40B4-BE49-F238E27FC236}">
                <a16:creationId xmlns:a16="http://schemas.microsoft.com/office/drawing/2014/main" id="{1302BA32-2D22-D6E9-E6FB-55F06927AAF3}"/>
              </a:ext>
            </a:extLst>
          </p:cNvPr>
          <p:cNvSpPr/>
          <p:nvPr userDrawn="1"/>
        </p:nvSpPr>
        <p:spPr>
          <a:xfrm>
            <a:off x="7381865" y="2961500"/>
            <a:ext cx="58233" cy="54864"/>
          </a:xfrm>
          <a:custGeom>
            <a:avLst/>
            <a:gdLst>
              <a:gd name="connsiteX0" fmla="*/ -1094 w 48126"/>
              <a:gd name="connsiteY0" fmla="*/ 24125 h 48126"/>
              <a:gd name="connsiteX1" fmla="*/ 22969 w 48126"/>
              <a:gd name="connsiteY1" fmla="*/ 62 h 48126"/>
              <a:gd name="connsiteX2" fmla="*/ 47032 w 48126"/>
              <a:gd name="connsiteY2" fmla="*/ 24125 h 48126"/>
              <a:gd name="connsiteX3" fmla="*/ 22969 w 48126"/>
              <a:gd name="connsiteY3" fmla="*/ 48188 h 48126"/>
              <a:gd name="connsiteX4" fmla="*/ -1094 w 48126"/>
              <a:gd name="connsiteY4" fmla="*/ 24125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1094" y="24125"/>
                </a:moveTo>
                <a:cubicBezTo>
                  <a:pt x="-1094" y="10836"/>
                  <a:pt x="9655" y="62"/>
                  <a:pt x="22969" y="62"/>
                </a:cubicBezTo>
                <a:cubicBezTo>
                  <a:pt x="36283" y="62"/>
                  <a:pt x="47032" y="10836"/>
                  <a:pt x="47032" y="24125"/>
                </a:cubicBezTo>
                <a:cubicBezTo>
                  <a:pt x="47032" y="37414"/>
                  <a:pt x="36283" y="48188"/>
                  <a:pt x="22969" y="48188"/>
                </a:cubicBezTo>
                <a:cubicBezTo>
                  <a:pt x="9655" y="48188"/>
                  <a:pt x="-1094" y="37414"/>
                  <a:pt x="-1094" y="24125"/>
                </a:cubicBezTo>
                <a:close/>
              </a:path>
            </a:pathLst>
          </a:custGeom>
          <a:solidFill>
            <a:srgbClr val="FFFFFF"/>
          </a:solidFill>
          <a:ln w="16042" cap="flat">
            <a:noFill/>
            <a:prstDash val="solid"/>
            <a:miter/>
          </a:ln>
          <a:effectLst>
            <a:glow rad="736600">
              <a:schemeClr val="accent1">
                <a:satMod val="175000"/>
                <a:alpha val="57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0" name="Freeform: Shape 69">
            <a:extLst>
              <a:ext uri="{FF2B5EF4-FFF2-40B4-BE49-F238E27FC236}">
                <a16:creationId xmlns:a16="http://schemas.microsoft.com/office/drawing/2014/main" id="{13D59DAB-A758-3DD1-9584-4DF72B58B5C5}"/>
              </a:ext>
            </a:extLst>
          </p:cNvPr>
          <p:cNvSpPr/>
          <p:nvPr userDrawn="1"/>
        </p:nvSpPr>
        <p:spPr>
          <a:xfrm>
            <a:off x="7387752" y="4593167"/>
            <a:ext cx="54864" cy="54864"/>
          </a:xfrm>
          <a:custGeom>
            <a:avLst/>
            <a:gdLst>
              <a:gd name="connsiteX0" fmla="*/ -1094 w 48126"/>
              <a:gd name="connsiteY0" fmla="*/ 24125 h 48126"/>
              <a:gd name="connsiteX1" fmla="*/ 22969 w 48126"/>
              <a:gd name="connsiteY1" fmla="*/ 62 h 48126"/>
              <a:gd name="connsiteX2" fmla="*/ 47032 w 48126"/>
              <a:gd name="connsiteY2" fmla="*/ 24125 h 48126"/>
              <a:gd name="connsiteX3" fmla="*/ 22969 w 48126"/>
              <a:gd name="connsiteY3" fmla="*/ 48188 h 48126"/>
              <a:gd name="connsiteX4" fmla="*/ -1094 w 48126"/>
              <a:gd name="connsiteY4" fmla="*/ 24125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1094" y="24125"/>
                </a:moveTo>
                <a:cubicBezTo>
                  <a:pt x="-1094" y="10836"/>
                  <a:pt x="9655" y="62"/>
                  <a:pt x="22969" y="62"/>
                </a:cubicBezTo>
                <a:cubicBezTo>
                  <a:pt x="36283" y="62"/>
                  <a:pt x="47032" y="10836"/>
                  <a:pt x="47032" y="24125"/>
                </a:cubicBezTo>
                <a:cubicBezTo>
                  <a:pt x="47032" y="37414"/>
                  <a:pt x="36283" y="48188"/>
                  <a:pt x="22969" y="48188"/>
                </a:cubicBezTo>
                <a:cubicBezTo>
                  <a:pt x="9655" y="48188"/>
                  <a:pt x="-1094" y="37414"/>
                  <a:pt x="-1094" y="24125"/>
                </a:cubicBezTo>
                <a:close/>
              </a:path>
            </a:pathLst>
          </a:custGeom>
          <a:solidFill>
            <a:srgbClr val="FFFFFF"/>
          </a:solidFill>
          <a:ln w="16042" cap="flat">
            <a:noFill/>
            <a:prstDash val="solid"/>
            <a:miter/>
          </a:ln>
          <a:effectLst>
            <a:glow rad="736600">
              <a:schemeClr val="accent1">
                <a:satMod val="175000"/>
                <a:alpha val="57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1" name="Freeform: Shape 70">
            <a:extLst>
              <a:ext uri="{FF2B5EF4-FFF2-40B4-BE49-F238E27FC236}">
                <a16:creationId xmlns:a16="http://schemas.microsoft.com/office/drawing/2014/main" id="{EB347E92-9583-FFF9-A878-725FE5A54FA7}"/>
              </a:ext>
            </a:extLst>
          </p:cNvPr>
          <p:cNvSpPr/>
          <p:nvPr userDrawn="1"/>
        </p:nvSpPr>
        <p:spPr>
          <a:xfrm>
            <a:off x="6068568" y="5314601"/>
            <a:ext cx="54864" cy="54864"/>
          </a:xfrm>
          <a:custGeom>
            <a:avLst/>
            <a:gdLst>
              <a:gd name="connsiteX0" fmla="*/ -1094 w 48126"/>
              <a:gd name="connsiteY0" fmla="*/ 24125 h 48126"/>
              <a:gd name="connsiteX1" fmla="*/ 22969 w 48126"/>
              <a:gd name="connsiteY1" fmla="*/ 62 h 48126"/>
              <a:gd name="connsiteX2" fmla="*/ 47032 w 48126"/>
              <a:gd name="connsiteY2" fmla="*/ 24125 h 48126"/>
              <a:gd name="connsiteX3" fmla="*/ 22969 w 48126"/>
              <a:gd name="connsiteY3" fmla="*/ 48188 h 48126"/>
              <a:gd name="connsiteX4" fmla="*/ -1094 w 48126"/>
              <a:gd name="connsiteY4" fmla="*/ 24125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1094" y="24125"/>
                </a:moveTo>
                <a:cubicBezTo>
                  <a:pt x="-1094" y="10836"/>
                  <a:pt x="9655" y="62"/>
                  <a:pt x="22969" y="62"/>
                </a:cubicBezTo>
                <a:cubicBezTo>
                  <a:pt x="36283" y="62"/>
                  <a:pt x="47032" y="10836"/>
                  <a:pt x="47032" y="24125"/>
                </a:cubicBezTo>
                <a:cubicBezTo>
                  <a:pt x="47032" y="37414"/>
                  <a:pt x="36283" y="48188"/>
                  <a:pt x="22969" y="48188"/>
                </a:cubicBezTo>
                <a:cubicBezTo>
                  <a:pt x="9655" y="48188"/>
                  <a:pt x="-1094" y="37414"/>
                  <a:pt x="-1094" y="24125"/>
                </a:cubicBezTo>
                <a:close/>
              </a:path>
            </a:pathLst>
          </a:custGeom>
          <a:solidFill>
            <a:srgbClr val="FFFFFF"/>
          </a:solidFill>
          <a:ln w="16042" cap="flat">
            <a:noFill/>
            <a:prstDash val="solid"/>
            <a:miter/>
          </a:ln>
          <a:effectLst>
            <a:glow rad="736600">
              <a:schemeClr val="accent1">
                <a:satMod val="175000"/>
                <a:alpha val="57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2" name="Freeform: Shape 71">
            <a:extLst>
              <a:ext uri="{FF2B5EF4-FFF2-40B4-BE49-F238E27FC236}">
                <a16:creationId xmlns:a16="http://schemas.microsoft.com/office/drawing/2014/main" id="{8AA9F691-80A2-5BD3-9D53-DC8BCB74DC51}"/>
              </a:ext>
            </a:extLst>
          </p:cNvPr>
          <p:cNvSpPr/>
          <p:nvPr userDrawn="1"/>
        </p:nvSpPr>
        <p:spPr>
          <a:xfrm>
            <a:off x="4738120" y="4561484"/>
            <a:ext cx="54864" cy="54864"/>
          </a:xfrm>
          <a:custGeom>
            <a:avLst/>
            <a:gdLst>
              <a:gd name="connsiteX0" fmla="*/ -1094 w 48126"/>
              <a:gd name="connsiteY0" fmla="*/ 24125 h 48126"/>
              <a:gd name="connsiteX1" fmla="*/ 22969 w 48126"/>
              <a:gd name="connsiteY1" fmla="*/ 62 h 48126"/>
              <a:gd name="connsiteX2" fmla="*/ 47032 w 48126"/>
              <a:gd name="connsiteY2" fmla="*/ 24125 h 48126"/>
              <a:gd name="connsiteX3" fmla="*/ 22969 w 48126"/>
              <a:gd name="connsiteY3" fmla="*/ 48188 h 48126"/>
              <a:gd name="connsiteX4" fmla="*/ -1094 w 48126"/>
              <a:gd name="connsiteY4" fmla="*/ 24125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1094" y="24125"/>
                </a:moveTo>
                <a:cubicBezTo>
                  <a:pt x="-1094" y="10836"/>
                  <a:pt x="9655" y="62"/>
                  <a:pt x="22969" y="62"/>
                </a:cubicBezTo>
                <a:cubicBezTo>
                  <a:pt x="36283" y="62"/>
                  <a:pt x="47032" y="10836"/>
                  <a:pt x="47032" y="24125"/>
                </a:cubicBezTo>
                <a:cubicBezTo>
                  <a:pt x="47032" y="37414"/>
                  <a:pt x="36283" y="48188"/>
                  <a:pt x="22969" y="48188"/>
                </a:cubicBezTo>
                <a:cubicBezTo>
                  <a:pt x="9655" y="48188"/>
                  <a:pt x="-1094" y="37414"/>
                  <a:pt x="-1094" y="24125"/>
                </a:cubicBezTo>
                <a:close/>
              </a:path>
            </a:pathLst>
          </a:custGeom>
          <a:solidFill>
            <a:srgbClr val="FFFFFF"/>
          </a:solidFill>
          <a:ln w="16042" cap="flat">
            <a:noFill/>
            <a:prstDash val="solid"/>
            <a:miter/>
          </a:ln>
          <a:effectLst>
            <a:glow rad="736600">
              <a:schemeClr val="accent1">
                <a:satMod val="175000"/>
                <a:alpha val="57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3" name="Freeform: Shape 72">
            <a:extLst>
              <a:ext uri="{FF2B5EF4-FFF2-40B4-BE49-F238E27FC236}">
                <a16:creationId xmlns:a16="http://schemas.microsoft.com/office/drawing/2014/main" id="{82635A07-0CC2-CED1-7EE3-E7AB492027B3}"/>
              </a:ext>
            </a:extLst>
          </p:cNvPr>
          <p:cNvSpPr/>
          <p:nvPr userDrawn="1"/>
        </p:nvSpPr>
        <p:spPr>
          <a:xfrm>
            <a:off x="4744386" y="2961500"/>
            <a:ext cx="54864" cy="54864"/>
          </a:xfrm>
          <a:custGeom>
            <a:avLst/>
            <a:gdLst>
              <a:gd name="connsiteX0" fmla="*/ -1094 w 48126"/>
              <a:gd name="connsiteY0" fmla="*/ 24125 h 48126"/>
              <a:gd name="connsiteX1" fmla="*/ 22969 w 48126"/>
              <a:gd name="connsiteY1" fmla="*/ 62 h 48126"/>
              <a:gd name="connsiteX2" fmla="*/ 47032 w 48126"/>
              <a:gd name="connsiteY2" fmla="*/ 24125 h 48126"/>
              <a:gd name="connsiteX3" fmla="*/ 22969 w 48126"/>
              <a:gd name="connsiteY3" fmla="*/ 48188 h 48126"/>
              <a:gd name="connsiteX4" fmla="*/ -1094 w 48126"/>
              <a:gd name="connsiteY4" fmla="*/ 24125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1094" y="24125"/>
                </a:moveTo>
                <a:cubicBezTo>
                  <a:pt x="-1094" y="10836"/>
                  <a:pt x="9655" y="62"/>
                  <a:pt x="22969" y="62"/>
                </a:cubicBezTo>
                <a:cubicBezTo>
                  <a:pt x="36283" y="62"/>
                  <a:pt x="47032" y="10836"/>
                  <a:pt x="47032" y="24125"/>
                </a:cubicBezTo>
                <a:cubicBezTo>
                  <a:pt x="47032" y="37414"/>
                  <a:pt x="36283" y="48188"/>
                  <a:pt x="22969" y="48188"/>
                </a:cubicBezTo>
                <a:cubicBezTo>
                  <a:pt x="9655" y="48188"/>
                  <a:pt x="-1094" y="37414"/>
                  <a:pt x="-1094" y="24125"/>
                </a:cubicBezTo>
                <a:close/>
              </a:path>
            </a:pathLst>
          </a:custGeom>
          <a:solidFill>
            <a:srgbClr val="FFFFFF"/>
          </a:solidFill>
          <a:ln w="16042" cap="flat">
            <a:noFill/>
            <a:prstDash val="solid"/>
            <a:miter/>
          </a:ln>
          <a:effectLst>
            <a:glow rad="736600">
              <a:schemeClr val="accent1">
                <a:satMod val="175000"/>
                <a:alpha val="57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 name="Text Placeholder 103">
            <a:extLst>
              <a:ext uri="{FF2B5EF4-FFF2-40B4-BE49-F238E27FC236}">
                <a16:creationId xmlns:a16="http://schemas.microsoft.com/office/drawing/2014/main" id="{A14881FF-F5E3-34EB-F5CF-EA6549DA383E}"/>
              </a:ext>
            </a:extLst>
          </p:cNvPr>
          <p:cNvSpPr>
            <a:spLocks noGrp="1"/>
          </p:cNvSpPr>
          <p:nvPr>
            <p:ph type="body" sz="quarter" idx="37" hasCustomPrompt="1"/>
          </p:nvPr>
        </p:nvSpPr>
        <p:spPr>
          <a:xfrm>
            <a:off x="9142149" y="2138051"/>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5" name="Text Placeholder 103">
            <a:extLst>
              <a:ext uri="{FF2B5EF4-FFF2-40B4-BE49-F238E27FC236}">
                <a16:creationId xmlns:a16="http://schemas.microsoft.com/office/drawing/2014/main" id="{4500AE6D-0BE4-87F8-50CC-5D6F0FAB1746}"/>
              </a:ext>
            </a:extLst>
          </p:cNvPr>
          <p:cNvSpPr>
            <a:spLocks noGrp="1"/>
          </p:cNvSpPr>
          <p:nvPr>
            <p:ph type="body" sz="quarter" idx="38" hasCustomPrompt="1"/>
          </p:nvPr>
        </p:nvSpPr>
        <p:spPr>
          <a:xfrm>
            <a:off x="9549797" y="4588916"/>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6" name="Text Placeholder 103">
            <a:extLst>
              <a:ext uri="{FF2B5EF4-FFF2-40B4-BE49-F238E27FC236}">
                <a16:creationId xmlns:a16="http://schemas.microsoft.com/office/drawing/2014/main" id="{CE35DAA1-5C7A-28E9-6D95-DEB6EE272E92}"/>
              </a:ext>
            </a:extLst>
          </p:cNvPr>
          <p:cNvSpPr>
            <a:spLocks noGrp="1"/>
          </p:cNvSpPr>
          <p:nvPr>
            <p:ph type="body" sz="quarter" idx="39" hasCustomPrompt="1"/>
          </p:nvPr>
        </p:nvSpPr>
        <p:spPr>
          <a:xfrm>
            <a:off x="5052285" y="6470097"/>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 name="Text Placeholder 103">
            <a:extLst>
              <a:ext uri="{FF2B5EF4-FFF2-40B4-BE49-F238E27FC236}">
                <a16:creationId xmlns:a16="http://schemas.microsoft.com/office/drawing/2014/main" id="{694365BA-624C-CB0A-F2E3-38E6B3C86CB4}"/>
              </a:ext>
            </a:extLst>
          </p:cNvPr>
          <p:cNvSpPr>
            <a:spLocks noGrp="1"/>
          </p:cNvSpPr>
          <p:nvPr>
            <p:ph type="body" sz="quarter" idx="17" hasCustomPrompt="1"/>
          </p:nvPr>
        </p:nvSpPr>
        <p:spPr>
          <a:xfrm>
            <a:off x="998411" y="2140414"/>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8" name="Text Placeholder 103">
            <a:extLst>
              <a:ext uri="{FF2B5EF4-FFF2-40B4-BE49-F238E27FC236}">
                <a16:creationId xmlns:a16="http://schemas.microsoft.com/office/drawing/2014/main" id="{87189F72-F377-59F8-734D-E5AA7345735C}"/>
              </a:ext>
            </a:extLst>
          </p:cNvPr>
          <p:cNvSpPr>
            <a:spLocks noGrp="1"/>
          </p:cNvSpPr>
          <p:nvPr>
            <p:ph type="body" sz="quarter" idx="35" hasCustomPrompt="1"/>
          </p:nvPr>
        </p:nvSpPr>
        <p:spPr>
          <a:xfrm>
            <a:off x="554772" y="4590652"/>
            <a:ext cx="2087431" cy="399974"/>
          </a:xfrm>
        </p:spPr>
        <p:txBody>
          <a:bodyPr wrap="square" anchor="ctr"/>
          <a:lstStyle>
            <a:lvl1pPr algn="ctr">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9" name="Rectangle 8">
            <a:extLst>
              <a:ext uri="{FF2B5EF4-FFF2-40B4-BE49-F238E27FC236}">
                <a16:creationId xmlns:a16="http://schemas.microsoft.com/office/drawing/2014/main" id="{AE262058-D492-BB21-32CB-7F90AC9CCF53}"/>
              </a:ext>
            </a:extLst>
          </p:cNvPr>
          <p:cNvSpPr/>
          <p:nvPr userDrawn="1"/>
        </p:nvSpPr>
        <p:spPr>
          <a:xfrm flipH="1">
            <a:off x="12192000" y="1138493"/>
            <a:ext cx="443638"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Rectangle 9">
            <a:extLst>
              <a:ext uri="{FF2B5EF4-FFF2-40B4-BE49-F238E27FC236}">
                <a16:creationId xmlns:a16="http://schemas.microsoft.com/office/drawing/2014/main" id="{8B60C2F5-4B50-C375-FFA7-2BBABF424F3F}"/>
              </a:ext>
            </a:extLst>
          </p:cNvPr>
          <p:cNvSpPr/>
          <p:nvPr userDrawn="1"/>
        </p:nvSpPr>
        <p:spPr>
          <a:xfrm flipH="1">
            <a:off x="-702225" y="1114719"/>
            <a:ext cx="702225" cy="5343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1" name="Graphic 10">
            <a:extLst>
              <a:ext uri="{FF2B5EF4-FFF2-40B4-BE49-F238E27FC236}">
                <a16:creationId xmlns:a16="http://schemas.microsoft.com/office/drawing/2014/main" id="{3BDFD79D-6192-99E0-1B47-70D99CBE45B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47479" y="6347113"/>
            <a:ext cx="1470660" cy="391882"/>
          </a:xfrm>
          <a:prstGeom prst="rect">
            <a:avLst/>
          </a:prstGeom>
        </p:spPr>
      </p:pic>
      <p:sp>
        <p:nvSpPr>
          <p:cNvPr id="15" name="Text Placeholder 50">
            <a:extLst>
              <a:ext uri="{FF2B5EF4-FFF2-40B4-BE49-F238E27FC236}">
                <a16:creationId xmlns:a16="http://schemas.microsoft.com/office/drawing/2014/main" id="{B0841629-0C4E-19E1-6520-3FE2D64A70CB}"/>
              </a:ext>
            </a:extLst>
          </p:cNvPr>
          <p:cNvSpPr>
            <a:spLocks noGrp="1"/>
          </p:cNvSpPr>
          <p:nvPr>
            <p:ph type="body" sz="quarter" idx="18" hasCustomPrompt="1"/>
          </p:nvPr>
        </p:nvSpPr>
        <p:spPr>
          <a:xfrm>
            <a:off x="5021580" y="3597881"/>
            <a:ext cx="2148840" cy="376767"/>
          </a:xfrm>
        </p:spPr>
        <p:txBody>
          <a:bodyPr anchor="ctr"/>
          <a:lstStyle>
            <a:lvl1pPr algn="ctr">
              <a:defRPr kumimoji="0" lang="en-US" sz="3600" b="1" i="0" u="none" strike="noStrike" kern="1200" cap="none" spc="0" normalizeH="0" baseline="0" dirty="0">
                <a:ln w="6350">
                  <a:noFill/>
                </a:ln>
                <a:gradFill>
                  <a:gsLst>
                    <a:gs pos="30000">
                      <a:schemeClr val="bg1">
                        <a:lumMod val="75000"/>
                      </a:schemeClr>
                    </a:gs>
                    <a:gs pos="42000">
                      <a:schemeClr val="bg1">
                        <a:lumMod val="85000"/>
                      </a:schemeClr>
                    </a:gs>
                    <a:gs pos="55000">
                      <a:schemeClr val="bg1">
                        <a:lumMod val="75000"/>
                      </a:schemeClr>
                    </a:gs>
                  </a:gsLst>
                  <a:lin ang="4800000" scaled="0"/>
                </a:gradFill>
                <a:effectLst/>
                <a:uLnTx/>
                <a:uFillTx/>
                <a:latin typeface="Century Gothic" panose="020F0302020204030204"/>
                <a:ea typeface="+mn-ea"/>
                <a:cs typeface="Arial" panose="020B0604020202020204" pitchFamily="34" charset="0"/>
              </a:defRPr>
            </a:lvl1pPr>
          </a:lstStyle>
          <a:p>
            <a:pPr marL="0" marR="0" lvl="0" indent="0" algn="ctr" defTabSz="914400" rtl="0" eaLnBrk="1" fontAlgn="auto" latinLnBrk="0" hangingPunct="1">
              <a:lnSpc>
                <a:spcPct val="95000"/>
              </a:lnSpc>
              <a:spcBef>
                <a:spcPts val="1000"/>
              </a:spcBef>
              <a:spcAft>
                <a:spcPts val="200"/>
              </a:spcAft>
              <a:buClrTx/>
              <a:buSzTx/>
              <a:buFontTx/>
              <a:buNone/>
              <a:tabLst/>
              <a:defRPr/>
            </a:pPr>
            <a:r>
              <a:rPr lang="en-US" dirty="0"/>
              <a:t>TEXT</a:t>
            </a:r>
          </a:p>
        </p:txBody>
      </p:sp>
    </p:spTree>
    <p:extLst>
      <p:ext uri="{BB962C8B-B14F-4D97-AF65-F5344CB8AC3E}">
        <p14:creationId xmlns:p14="http://schemas.microsoft.com/office/powerpoint/2010/main" val="32886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fographic_7">
    <p:spTree>
      <p:nvGrpSpPr>
        <p:cNvPr id="1" name=""/>
        <p:cNvGrpSpPr/>
        <p:nvPr/>
      </p:nvGrpSpPr>
      <p:grpSpPr>
        <a:xfrm>
          <a:off x="0" y="0"/>
          <a:ext cx="0" cy="0"/>
          <a:chOff x="0" y="0"/>
          <a:chExt cx="0" cy="0"/>
        </a:xfrm>
      </p:grpSpPr>
      <p:pic>
        <p:nvPicPr>
          <p:cNvPr id="4" name="Picture 3" descr="A colorful smoke on a white background&#10;&#10;Description automatically generated">
            <a:extLst>
              <a:ext uri="{FF2B5EF4-FFF2-40B4-BE49-F238E27FC236}">
                <a16:creationId xmlns:a16="http://schemas.microsoft.com/office/drawing/2014/main" id="{E0C16A8B-8D31-B25C-66C2-99C1CA0617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31633"/>
            <a:ext cx="12192000" cy="5378450"/>
          </a:xfrm>
          <a:prstGeom prst="rect">
            <a:avLst/>
          </a:prstGeom>
        </p:spPr>
      </p:pic>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endParaRPr lang="en-US" dirty="0"/>
          </a:p>
        </p:txBody>
      </p:sp>
      <p:sp>
        <p:nvSpPr>
          <p:cNvPr id="143" name="Text Placeholder 142">
            <a:extLst>
              <a:ext uri="{FF2B5EF4-FFF2-40B4-BE49-F238E27FC236}">
                <a16:creationId xmlns:a16="http://schemas.microsoft.com/office/drawing/2014/main" id="{D02F7636-122B-09CF-4D51-C857071CFF19}"/>
              </a:ext>
            </a:extLst>
          </p:cNvPr>
          <p:cNvSpPr>
            <a:spLocks noGrp="1"/>
          </p:cNvSpPr>
          <p:nvPr userDrawn="1">
            <p:ph type="body" sz="quarter" idx="10" hasCustomPrompt="1"/>
          </p:nvPr>
        </p:nvSpPr>
        <p:spPr>
          <a:xfrm>
            <a:off x="546100" y="1003300"/>
            <a:ext cx="11096625" cy="476250"/>
          </a:xfrm>
        </p:spPr>
        <p:txBody>
          <a:bodyPr anchor="ctr"/>
          <a:lstStyle>
            <a:lvl1pPr>
              <a:defRPr lang="en-US" sz="2400" kern="1200" spc="150" dirty="0">
                <a:ln w="1270">
                  <a:solidFill>
                    <a:schemeClr val="bg1"/>
                  </a:solidFill>
                </a:ln>
                <a:solidFill>
                  <a:schemeClr val="bg1"/>
                </a:solidFill>
                <a:latin typeface="+mn-lt"/>
                <a:ea typeface="+mn-ea"/>
                <a:cs typeface="+mn-cs"/>
              </a:defRPr>
            </a:lvl1pPr>
          </a:lstStyle>
          <a:p>
            <a:pPr lvl="0"/>
            <a:r>
              <a:rPr lang="en-US" dirty="0"/>
              <a:t>Subtitle Placeholder</a:t>
            </a:r>
          </a:p>
        </p:txBody>
      </p:sp>
      <p:sp>
        <p:nvSpPr>
          <p:cNvPr id="147" name="Text Placeholder 53">
            <a:extLst>
              <a:ext uri="{FF2B5EF4-FFF2-40B4-BE49-F238E27FC236}">
                <a16:creationId xmlns:a16="http://schemas.microsoft.com/office/drawing/2014/main" id="{296DF536-1052-2908-082A-8BCE79372780}"/>
              </a:ext>
            </a:extLst>
          </p:cNvPr>
          <p:cNvSpPr>
            <a:spLocks noGrp="1"/>
          </p:cNvSpPr>
          <p:nvPr>
            <p:ph type="body" sz="quarter" idx="15" hasCustomPrompt="1"/>
          </p:nvPr>
        </p:nvSpPr>
        <p:spPr>
          <a:xfrm>
            <a:off x="7231492" y="2163886"/>
            <a:ext cx="2175046" cy="3012045"/>
          </a:xfrm>
          <a:prstGeom prst="roundRect">
            <a:avLst/>
          </a:prstGeom>
          <a:solidFill>
            <a:schemeClr val="bg1">
              <a:alpha val="69000"/>
            </a:schemeClr>
          </a:solidFill>
          <a:ln w="22225">
            <a:gradFill flip="none" rotWithShape="1">
              <a:gsLst>
                <a:gs pos="100000">
                  <a:schemeClr val="bg1">
                    <a:alpha val="0"/>
                  </a:schemeClr>
                </a:gs>
                <a:gs pos="0">
                  <a:schemeClr val="accent5"/>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1" i="0" u="none" strike="noStrike" cap="none" spc="0" normalizeH="0" baseline="0" dirty="0">
                <a:ln>
                  <a:noFill/>
                </a:ln>
                <a:solidFill>
                  <a:schemeClr val="tx1"/>
                </a:solidFill>
                <a:effectLst/>
                <a:uLnTx/>
                <a:uFillTx/>
                <a:latin typeface="Century Gothic" panose="020F0302020204030204"/>
              </a:defRPr>
            </a:lvl1pPr>
          </a:lstStyle>
          <a:p>
            <a:pPr marR="0" lvl="0" algn="ctr" fontAlgn="auto">
              <a:spcBef>
                <a:spcPts val="0"/>
              </a:spcBef>
              <a:spcAft>
                <a:spcPts val="0"/>
              </a:spcAft>
              <a:buClrTx/>
              <a:buSzTx/>
              <a:tabLst/>
            </a:pPr>
            <a:r>
              <a:rPr lang="en-US" dirty="0"/>
              <a:t>Text</a:t>
            </a:r>
          </a:p>
        </p:txBody>
      </p:sp>
      <p:sp>
        <p:nvSpPr>
          <p:cNvPr id="148" name="Text Placeholder 53">
            <a:extLst>
              <a:ext uri="{FF2B5EF4-FFF2-40B4-BE49-F238E27FC236}">
                <a16:creationId xmlns:a16="http://schemas.microsoft.com/office/drawing/2014/main" id="{1047EB85-641F-CA05-9075-DF3BFF41F39F}"/>
              </a:ext>
            </a:extLst>
          </p:cNvPr>
          <p:cNvSpPr>
            <a:spLocks noGrp="1"/>
          </p:cNvSpPr>
          <p:nvPr>
            <p:ph type="body" sz="quarter" idx="16" hasCustomPrompt="1"/>
          </p:nvPr>
        </p:nvSpPr>
        <p:spPr>
          <a:xfrm>
            <a:off x="2774564" y="2163886"/>
            <a:ext cx="2175046" cy="3012045"/>
          </a:xfrm>
          <a:prstGeom prst="roundRect">
            <a:avLst/>
          </a:prstGeom>
          <a:solidFill>
            <a:schemeClr val="bg1">
              <a:alpha val="69000"/>
            </a:schemeClr>
          </a:solidFill>
          <a:ln w="22225">
            <a:gradFill flip="none" rotWithShape="1">
              <a:gsLst>
                <a:gs pos="100000">
                  <a:schemeClr val="bg1">
                    <a:alpha val="0"/>
                  </a:schemeClr>
                </a:gs>
                <a:gs pos="0">
                  <a:schemeClr val="accent3"/>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1" i="0" u="none" strike="noStrike" cap="none" spc="0" normalizeH="0" baseline="0" dirty="0">
                <a:ln>
                  <a:noFill/>
                </a:ln>
                <a:solidFill>
                  <a:schemeClr val="tx1"/>
                </a:solidFill>
                <a:effectLst/>
                <a:uLnTx/>
                <a:uFillTx/>
                <a:latin typeface="Century Gothic" panose="020F0302020204030204"/>
              </a:defRPr>
            </a:lvl1pPr>
          </a:lstStyle>
          <a:p>
            <a:pPr marR="0" lvl="0" algn="ctr" fontAlgn="auto">
              <a:spcBef>
                <a:spcPts val="0"/>
              </a:spcBef>
              <a:spcAft>
                <a:spcPts val="0"/>
              </a:spcAft>
              <a:buClrTx/>
              <a:buSzTx/>
              <a:tabLst/>
            </a:pPr>
            <a:r>
              <a:rPr lang="en-US" dirty="0"/>
              <a:t>Text</a:t>
            </a:r>
          </a:p>
        </p:txBody>
      </p:sp>
      <p:sp>
        <p:nvSpPr>
          <p:cNvPr id="144" name="Text Placeholder 53">
            <a:extLst>
              <a:ext uri="{FF2B5EF4-FFF2-40B4-BE49-F238E27FC236}">
                <a16:creationId xmlns:a16="http://schemas.microsoft.com/office/drawing/2014/main" id="{DDAA5B5D-F632-8933-403B-354DC153D015}"/>
              </a:ext>
            </a:extLst>
          </p:cNvPr>
          <p:cNvSpPr>
            <a:spLocks noGrp="1"/>
          </p:cNvSpPr>
          <p:nvPr userDrawn="1">
            <p:ph type="body" sz="quarter" idx="12" hasCustomPrompt="1"/>
          </p:nvPr>
        </p:nvSpPr>
        <p:spPr>
          <a:xfrm>
            <a:off x="546100" y="2163886"/>
            <a:ext cx="2175046" cy="3012045"/>
          </a:xfrm>
          <a:prstGeom prst="roundRect">
            <a:avLst>
              <a:gd name="adj" fmla="val 10281"/>
            </a:avLst>
          </a:prstGeom>
          <a:solidFill>
            <a:schemeClr val="bg1">
              <a:alpha val="69000"/>
            </a:schemeClr>
          </a:solidFill>
          <a:ln w="22225">
            <a:gradFill flip="none" rotWithShape="1">
              <a:gsLst>
                <a:gs pos="100000">
                  <a:schemeClr val="bg1">
                    <a:alpha val="0"/>
                  </a:schemeClr>
                </a:gs>
                <a:gs pos="0">
                  <a:schemeClr val="accent2"/>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1" i="0" u="none" strike="noStrike" cap="none" spc="0" normalizeH="0" baseline="0" dirty="0">
                <a:ln>
                  <a:noFill/>
                </a:ln>
                <a:solidFill>
                  <a:schemeClr val="tx1"/>
                </a:solidFill>
                <a:effectLst/>
                <a:uLnTx/>
                <a:uFillTx/>
                <a:latin typeface="Century Gothic" panose="020F0302020204030204"/>
              </a:defRPr>
            </a:lvl1pPr>
          </a:lstStyle>
          <a:p>
            <a:pPr marR="0" lvl="0" algn="ctr" fontAlgn="auto">
              <a:spcBef>
                <a:spcPts val="0"/>
              </a:spcBef>
              <a:spcAft>
                <a:spcPts val="0"/>
              </a:spcAft>
              <a:buClrTx/>
              <a:buSzTx/>
              <a:tabLst/>
            </a:pPr>
            <a:r>
              <a:rPr lang="en-US" dirty="0"/>
              <a:t>Text</a:t>
            </a:r>
          </a:p>
        </p:txBody>
      </p:sp>
      <p:sp>
        <p:nvSpPr>
          <p:cNvPr id="145" name="Text Placeholder 53">
            <a:extLst>
              <a:ext uri="{FF2B5EF4-FFF2-40B4-BE49-F238E27FC236}">
                <a16:creationId xmlns:a16="http://schemas.microsoft.com/office/drawing/2014/main" id="{59C043E1-C0C9-0648-0AD1-6B80E4584F09}"/>
              </a:ext>
            </a:extLst>
          </p:cNvPr>
          <p:cNvSpPr>
            <a:spLocks noGrp="1"/>
          </p:cNvSpPr>
          <p:nvPr>
            <p:ph type="body" sz="quarter" idx="13" hasCustomPrompt="1"/>
          </p:nvPr>
        </p:nvSpPr>
        <p:spPr>
          <a:xfrm>
            <a:off x="5003028" y="2163886"/>
            <a:ext cx="2175046" cy="3012045"/>
          </a:xfrm>
          <a:prstGeom prst="roundRect">
            <a:avLst/>
          </a:prstGeom>
          <a:solidFill>
            <a:schemeClr val="bg1">
              <a:alpha val="69000"/>
            </a:schemeClr>
          </a:solidFill>
          <a:ln w="22225">
            <a:gradFill flip="none" rotWithShape="1">
              <a:gsLst>
                <a:gs pos="100000">
                  <a:schemeClr val="bg1">
                    <a:alpha val="0"/>
                  </a:schemeClr>
                </a:gs>
                <a:gs pos="0">
                  <a:schemeClr val="accent4"/>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1" i="0" u="none" strike="noStrike" cap="none" spc="0" normalizeH="0" baseline="0" dirty="0">
                <a:ln>
                  <a:noFill/>
                </a:ln>
                <a:solidFill>
                  <a:schemeClr val="tx1"/>
                </a:solidFill>
                <a:effectLst/>
                <a:uLnTx/>
                <a:uFillTx/>
                <a:latin typeface="Century Gothic" panose="020F0302020204030204"/>
              </a:defRPr>
            </a:lvl1pPr>
          </a:lstStyle>
          <a:p>
            <a:pPr marR="0" lvl="0" algn="ctr" fontAlgn="auto">
              <a:spcBef>
                <a:spcPts val="0"/>
              </a:spcBef>
              <a:spcAft>
                <a:spcPts val="0"/>
              </a:spcAft>
              <a:buClrTx/>
              <a:buSzTx/>
              <a:tabLst/>
            </a:pPr>
            <a:r>
              <a:rPr lang="en-US" dirty="0"/>
              <a:t>Text</a:t>
            </a:r>
          </a:p>
        </p:txBody>
      </p:sp>
      <p:sp>
        <p:nvSpPr>
          <p:cNvPr id="146" name="Text Placeholder 53">
            <a:extLst>
              <a:ext uri="{FF2B5EF4-FFF2-40B4-BE49-F238E27FC236}">
                <a16:creationId xmlns:a16="http://schemas.microsoft.com/office/drawing/2014/main" id="{BC2A5CED-9E32-CB4B-E928-58E65AB62993}"/>
              </a:ext>
            </a:extLst>
          </p:cNvPr>
          <p:cNvSpPr>
            <a:spLocks noGrp="1"/>
          </p:cNvSpPr>
          <p:nvPr>
            <p:ph type="body" sz="quarter" idx="14" hasCustomPrompt="1"/>
          </p:nvPr>
        </p:nvSpPr>
        <p:spPr>
          <a:xfrm>
            <a:off x="9459956" y="2163886"/>
            <a:ext cx="2175046" cy="3012045"/>
          </a:xfrm>
          <a:prstGeom prst="roundRect">
            <a:avLst/>
          </a:prstGeom>
          <a:solidFill>
            <a:schemeClr val="bg1">
              <a:alpha val="69000"/>
            </a:schemeClr>
          </a:solidFill>
          <a:ln w="22225">
            <a:gradFill flip="none" rotWithShape="1">
              <a:gsLst>
                <a:gs pos="100000">
                  <a:schemeClr val="bg1">
                    <a:alpha val="0"/>
                  </a:schemeClr>
                </a:gs>
                <a:gs pos="0">
                  <a:srgbClr val="86C9AC"/>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1" i="0" u="none" strike="noStrike" cap="none" spc="0" normalizeH="0" baseline="0" dirty="0">
                <a:ln>
                  <a:noFill/>
                </a:ln>
                <a:solidFill>
                  <a:schemeClr val="tx1"/>
                </a:solidFill>
                <a:effectLst/>
                <a:uLnTx/>
                <a:uFillTx/>
                <a:latin typeface="Century Gothic" panose="020F0302020204030204"/>
              </a:defRPr>
            </a:lvl1pPr>
          </a:lstStyle>
          <a:p>
            <a:pPr marR="0" lvl="0" algn="ctr" fontAlgn="auto">
              <a:spcBef>
                <a:spcPts val="0"/>
              </a:spcBef>
              <a:spcAft>
                <a:spcPts val="0"/>
              </a:spcAft>
              <a:buClrTx/>
              <a:buSzTx/>
              <a:tabLst/>
            </a:pPr>
            <a:r>
              <a:rPr lang="en-US" dirty="0"/>
              <a:t>Text</a:t>
            </a:r>
          </a:p>
        </p:txBody>
      </p:sp>
      <p:sp>
        <p:nvSpPr>
          <p:cNvPr id="149" name="Content Placeholder 124">
            <a:extLst>
              <a:ext uri="{FF2B5EF4-FFF2-40B4-BE49-F238E27FC236}">
                <a16:creationId xmlns:a16="http://schemas.microsoft.com/office/drawing/2014/main" id="{86B094D0-2773-DE8A-D2A9-A9E32B68F919}"/>
              </a:ext>
            </a:extLst>
          </p:cNvPr>
          <p:cNvSpPr>
            <a:spLocks noGrp="1"/>
          </p:cNvSpPr>
          <p:nvPr>
            <p:ph sz="quarter" idx="34" hasCustomPrompt="1"/>
          </p:nvPr>
        </p:nvSpPr>
        <p:spPr>
          <a:xfrm>
            <a:off x="1175381" y="1718005"/>
            <a:ext cx="914400" cy="914400"/>
          </a:xfrm>
          <a:prstGeom prst="ellipse">
            <a:avLst/>
          </a:prstGeom>
          <a:gradFill>
            <a:gsLst>
              <a:gs pos="100000">
                <a:schemeClr val="accent2"/>
              </a:gs>
              <a:gs pos="44000">
                <a:schemeClr val="bg1"/>
              </a:gs>
            </a:gsLst>
            <a:lin ang="2400000" scaled="0"/>
          </a:gradFill>
          <a:ln w="6350">
            <a:gradFill>
              <a:gsLst>
                <a:gs pos="0">
                  <a:schemeClr val="accent1">
                    <a:lumMod val="45000"/>
                    <a:lumOff val="55000"/>
                  </a:schemeClr>
                </a:gs>
                <a:gs pos="100000">
                  <a:schemeClr val="accent1">
                    <a:lumMod val="45000"/>
                    <a:lumOff val="55000"/>
                    <a:alpha val="0"/>
                  </a:schemeClr>
                </a:gs>
                <a:gs pos="39000">
                  <a:schemeClr val="accent1">
                    <a:lumMod val="45000"/>
                    <a:lumOff val="55000"/>
                    <a:alpha val="0"/>
                  </a:schemeClr>
                </a:gs>
              </a:gsLst>
              <a:lin ang="3600000" scaled="0"/>
            </a:gra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600" dirty="0">
                <a:solidFill>
                  <a:schemeClr val="tx1"/>
                </a:solidFill>
              </a:defRPr>
            </a:lvl1pPr>
          </a:lstStyle>
          <a:p>
            <a:pPr lvl="0" algn="ctr"/>
            <a:r>
              <a:rPr lang="en-US" dirty="0"/>
              <a:t>Icon</a:t>
            </a:r>
          </a:p>
        </p:txBody>
      </p:sp>
      <p:sp>
        <p:nvSpPr>
          <p:cNvPr id="150" name="Content Placeholder 124">
            <a:extLst>
              <a:ext uri="{FF2B5EF4-FFF2-40B4-BE49-F238E27FC236}">
                <a16:creationId xmlns:a16="http://schemas.microsoft.com/office/drawing/2014/main" id="{B90BCA0D-279C-F959-0D3E-ACDE5D3C9E3A}"/>
              </a:ext>
            </a:extLst>
          </p:cNvPr>
          <p:cNvSpPr>
            <a:spLocks noGrp="1"/>
          </p:cNvSpPr>
          <p:nvPr>
            <p:ph sz="quarter" idx="35" hasCustomPrompt="1"/>
          </p:nvPr>
        </p:nvSpPr>
        <p:spPr>
          <a:xfrm>
            <a:off x="5632829" y="1718005"/>
            <a:ext cx="914400" cy="914400"/>
          </a:xfrm>
          <a:prstGeom prst="ellipse">
            <a:avLst/>
          </a:prstGeom>
          <a:gradFill>
            <a:gsLst>
              <a:gs pos="100000">
                <a:schemeClr val="accent4"/>
              </a:gs>
              <a:gs pos="44000">
                <a:schemeClr val="bg1"/>
              </a:gs>
            </a:gsLst>
            <a:lin ang="2400000" scaled="0"/>
          </a:gradFill>
          <a:ln w="6350">
            <a:gradFill>
              <a:gsLst>
                <a:gs pos="0">
                  <a:schemeClr val="accent1">
                    <a:lumMod val="45000"/>
                    <a:lumOff val="55000"/>
                  </a:schemeClr>
                </a:gs>
                <a:gs pos="100000">
                  <a:schemeClr val="accent1">
                    <a:lumMod val="45000"/>
                    <a:lumOff val="55000"/>
                    <a:alpha val="0"/>
                  </a:schemeClr>
                </a:gs>
                <a:gs pos="39000">
                  <a:schemeClr val="accent1">
                    <a:lumMod val="45000"/>
                    <a:lumOff val="55000"/>
                    <a:alpha val="0"/>
                  </a:schemeClr>
                </a:gs>
              </a:gsLst>
              <a:lin ang="3600000" scaled="0"/>
            </a:gra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dirty="0">
                <a:solidFill>
                  <a:schemeClr val="tx1"/>
                </a:solidFill>
              </a:defRPr>
            </a:lvl1pPr>
          </a:lstStyle>
          <a:p>
            <a:pPr lvl="0" algn="ctr"/>
            <a:r>
              <a:rPr lang="en-US" dirty="0"/>
              <a:t>Icon</a:t>
            </a:r>
          </a:p>
        </p:txBody>
      </p:sp>
      <p:sp>
        <p:nvSpPr>
          <p:cNvPr id="151" name="Content Placeholder 124">
            <a:extLst>
              <a:ext uri="{FF2B5EF4-FFF2-40B4-BE49-F238E27FC236}">
                <a16:creationId xmlns:a16="http://schemas.microsoft.com/office/drawing/2014/main" id="{0BDD1B32-B574-F339-9EF0-5EFDA793D2E4}"/>
              </a:ext>
            </a:extLst>
          </p:cNvPr>
          <p:cNvSpPr>
            <a:spLocks noGrp="1"/>
          </p:cNvSpPr>
          <p:nvPr>
            <p:ph sz="quarter" idx="36" hasCustomPrompt="1"/>
          </p:nvPr>
        </p:nvSpPr>
        <p:spPr>
          <a:xfrm>
            <a:off x="10090279" y="1718005"/>
            <a:ext cx="914400" cy="914400"/>
          </a:xfrm>
          <a:prstGeom prst="ellipse">
            <a:avLst/>
          </a:prstGeom>
          <a:gradFill>
            <a:gsLst>
              <a:gs pos="100000">
                <a:schemeClr val="accent6"/>
              </a:gs>
              <a:gs pos="44000">
                <a:schemeClr val="bg1"/>
              </a:gs>
            </a:gsLst>
            <a:lin ang="2400000" scaled="0"/>
          </a:gradFill>
          <a:ln w="6350">
            <a:gradFill>
              <a:gsLst>
                <a:gs pos="0">
                  <a:schemeClr val="accent1">
                    <a:lumMod val="45000"/>
                    <a:lumOff val="55000"/>
                  </a:schemeClr>
                </a:gs>
                <a:gs pos="100000">
                  <a:schemeClr val="accent1">
                    <a:lumMod val="45000"/>
                    <a:lumOff val="55000"/>
                    <a:alpha val="0"/>
                  </a:schemeClr>
                </a:gs>
                <a:gs pos="39000">
                  <a:schemeClr val="accent1">
                    <a:lumMod val="45000"/>
                    <a:lumOff val="55000"/>
                    <a:alpha val="0"/>
                  </a:schemeClr>
                </a:gs>
              </a:gsLst>
              <a:lin ang="3600000" scaled="0"/>
            </a:gra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dirty="0">
                <a:solidFill>
                  <a:schemeClr val="tx1"/>
                </a:solidFill>
              </a:defRPr>
            </a:lvl1pPr>
          </a:lstStyle>
          <a:p>
            <a:pPr lvl="0" algn="ctr"/>
            <a:r>
              <a:rPr lang="en-US" dirty="0"/>
              <a:t>Icon</a:t>
            </a:r>
          </a:p>
        </p:txBody>
      </p:sp>
      <p:sp>
        <p:nvSpPr>
          <p:cNvPr id="152" name="Content Placeholder 124">
            <a:extLst>
              <a:ext uri="{FF2B5EF4-FFF2-40B4-BE49-F238E27FC236}">
                <a16:creationId xmlns:a16="http://schemas.microsoft.com/office/drawing/2014/main" id="{21162717-56E0-30CC-6749-48DB50111D0C}"/>
              </a:ext>
            </a:extLst>
          </p:cNvPr>
          <p:cNvSpPr>
            <a:spLocks noGrp="1"/>
          </p:cNvSpPr>
          <p:nvPr>
            <p:ph sz="quarter" idx="37" hasCustomPrompt="1"/>
          </p:nvPr>
        </p:nvSpPr>
        <p:spPr>
          <a:xfrm>
            <a:off x="3404105" y="1718005"/>
            <a:ext cx="914400" cy="914400"/>
          </a:xfrm>
          <a:prstGeom prst="ellipse">
            <a:avLst/>
          </a:prstGeom>
          <a:gradFill>
            <a:gsLst>
              <a:gs pos="100000">
                <a:schemeClr val="accent3"/>
              </a:gs>
              <a:gs pos="44000">
                <a:schemeClr val="bg1"/>
              </a:gs>
            </a:gsLst>
            <a:lin ang="2400000" scaled="0"/>
          </a:gradFill>
          <a:ln w="6350">
            <a:gradFill>
              <a:gsLst>
                <a:gs pos="0">
                  <a:schemeClr val="accent1">
                    <a:lumMod val="45000"/>
                    <a:lumOff val="55000"/>
                  </a:schemeClr>
                </a:gs>
                <a:gs pos="100000">
                  <a:schemeClr val="accent1">
                    <a:lumMod val="45000"/>
                    <a:lumOff val="55000"/>
                    <a:alpha val="0"/>
                  </a:schemeClr>
                </a:gs>
                <a:gs pos="39000">
                  <a:schemeClr val="accent1">
                    <a:lumMod val="45000"/>
                    <a:lumOff val="55000"/>
                    <a:alpha val="0"/>
                  </a:schemeClr>
                </a:gs>
              </a:gsLst>
              <a:lin ang="3600000" scaled="0"/>
            </a:gra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dirty="0">
                <a:solidFill>
                  <a:schemeClr val="tx1"/>
                </a:solidFill>
              </a:defRPr>
            </a:lvl1pPr>
          </a:lstStyle>
          <a:p>
            <a:pPr lvl="0" algn="ctr"/>
            <a:r>
              <a:rPr lang="en-US" dirty="0"/>
              <a:t>Icon</a:t>
            </a:r>
          </a:p>
        </p:txBody>
      </p:sp>
      <p:sp>
        <p:nvSpPr>
          <p:cNvPr id="153" name="Content Placeholder 124">
            <a:extLst>
              <a:ext uri="{FF2B5EF4-FFF2-40B4-BE49-F238E27FC236}">
                <a16:creationId xmlns:a16="http://schemas.microsoft.com/office/drawing/2014/main" id="{D30C3FB3-3A74-C477-7CCF-AB6F1669903B}"/>
              </a:ext>
            </a:extLst>
          </p:cNvPr>
          <p:cNvSpPr>
            <a:spLocks noGrp="1"/>
          </p:cNvSpPr>
          <p:nvPr>
            <p:ph sz="quarter" idx="38" hasCustomPrompt="1"/>
          </p:nvPr>
        </p:nvSpPr>
        <p:spPr>
          <a:xfrm>
            <a:off x="7861554" y="1718005"/>
            <a:ext cx="914400" cy="914400"/>
          </a:xfrm>
          <a:prstGeom prst="ellipse">
            <a:avLst/>
          </a:prstGeom>
          <a:gradFill>
            <a:gsLst>
              <a:gs pos="100000">
                <a:schemeClr val="accent5"/>
              </a:gs>
              <a:gs pos="44000">
                <a:schemeClr val="bg1"/>
              </a:gs>
            </a:gsLst>
            <a:lin ang="2400000" scaled="0"/>
          </a:gradFill>
          <a:ln w="6350">
            <a:gradFill>
              <a:gsLst>
                <a:gs pos="0">
                  <a:schemeClr val="accent1">
                    <a:lumMod val="45000"/>
                    <a:lumOff val="55000"/>
                  </a:schemeClr>
                </a:gs>
                <a:gs pos="100000">
                  <a:schemeClr val="accent1">
                    <a:lumMod val="45000"/>
                    <a:lumOff val="55000"/>
                    <a:alpha val="0"/>
                  </a:schemeClr>
                </a:gs>
                <a:gs pos="39000">
                  <a:schemeClr val="accent1">
                    <a:lumMod val="45000"/>
                    <a:lumOff val="55000"/>
                    <a:alpha val="0"/>
                  </a:schemeClr>
                </a:gs>
              </a:gsLst>
              <a:lin ang="3600000" scaled="0"/>
            </a:gra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dirty="0">
                <a:solidFill>
                  <a:schemeClr val="tx1"/>
                </a:solidFill>
              </a:defRPr>
            </a:lvl1pPr>
          </a:lstStyle>
          <a:p>
            <a:pPr lvl="0" algn="ctr"/>
            <a:r>
              <a:rPr lang="en-US" dirty="0"/>
              <a:t>Icon</a:t>
            </a:r>
          </a:p>
        </p:txBody>
      </p:sp>
      <p:pic>
        <p:nvPicPr>
          <p:cNvPr id="5" name="Graphic 4">
            <a:extLst>
              <a:ext uri="{FF2B5EF4-FFF2-40B4-BE49-F238E27FC236}">
                <a16:creationId xmlns:a16="http://schemas.microsoft.com/office/drawing/2014/main" id="{377298B7-BA73-E836-6C23-D8DF9D569E5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3" name="Footer Placeholder 3">
            <a:extLst>
              <a:ext uri="{FF2B5EF4-FFF2-40B4-BE49-F238E27FC236}">
                <a16:creationId xmlns:a16="http://schemas.microsoft.com/office/drawing/2014/main" id="{17AC490B-8883-A3A3-93DA-FFEB49776020}"/>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6" name="Footer Placeholder 3">
            <a:extLst>
              <a:ext uri="{FF2B5EF4-FFF2-40B4-BE49-F238E27FC236}">
                <a16:creationId xmlns:a16="http://schemas.microsoft.com/office/drawing/2014/main" id="{A384BD47-298E-9610-B767-FA917C86CD92}"/>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88149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fographic_8">
    <p:spTree>
      <p:nvGrpSpPr>
        <p:cNvPr id="1" name=""/>
        <p:cNvGrpSpPr/>
        <p:nvPr/>
      </p:nvGrpSpPr>
      <p:grpSpPr>
        <a:xfrm>
          <a:off x="0" y="0"/>
          <a:ext cx="0" cy="0"/>
          <a:chOff x="0" y="0"/>
          <a:chExt cx="0" cy="0"/>
        </a:xfrm>
      </p:grpSpPr>
      <p:pic>
        <p:nvPicPr>
          <p:cNvPr id="25" name="Picture 24" descr="A colorful smoke on a white background&#10;&#10;Description automatically generated">
            <a:extLst>
              <a:ext uri="{FF2B5EF4-FFF2-40B4-BE49-F238E27FC236}">
                <a16:creationId xmlns:a16="http://schemas.microsoft.com/office/drawing/2014/main" id="{41C8C835-EB40-AC43-36DC-2635281495C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3" name="Text Placeholder 52">
            <a:extLst>
              <a:ext uri="{FF2B5EF4-FFF2-40B4-BE49-F238E27FC236}">
                <a16:creationId xmlns:a16="http://schemas.microsoft.com/office/drawing/2014/main" id="{B6AFC9F7-49C5-2C95-CEC4-64A65116580F}"/>
              </a:ext>
            </a:extLst>
          </p:cNvPr>
          <p:cNvSpPr>
            <a:spLocks noGrp="1"/>
          </p:cNvSpPr>
          <p:nvPr>
            <p:ph type="body" sz="quarter" idx="11"/>
          </p:nvPr>
        </p:nvSpPr>
        <p:spPr>
          <a:xfrm>
            <a:off x="546521" y="1507890"/>
            <a:ext cx="3484563" cy="4273150"/>
          </a:xfrm>
          <a:prstGeom prst="roundRect">
            <a:avLst>
              <a:gd name="adj" fmla="val 10995"/>
            </a:avLst>
          </a:prstGeom>
          <a:solidFill>
            <a:schemeClr val="bg1">
              <a:lumMod val="95000"/>
              <a:alpha val="62000"/>
            </a:schemeClr>
          </a:solidFill>
          <a:ln>
            <a:gradFill>
              <a:gsLst>
                <a:gs pos="49000">
                  <a:schemeClr val="accent1">
                    <a:lumMod val="5000"/>
                    <a:lumOff val="95000"/>
                    <a:alpha val="0"/>
                  </a:schemeClr>
                </a:gs>
                <a:gs pos="0">
                  <a:schemeClr val="accent1">
                    <a:lumMod val="45000"/>
                    <a:lumOff val="55000"/>
                    <a:alpha val="0"/>
                  </a:schemeClr>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tIns="731520" rtlCol="0" anchor="t"/>
          <a:lstStyle>
            <a:lvl1pPr algn="ctr">
              <a:defRPr lang="en-US" sz="1500" dirty="0" smtClean="0">
                <a:solidFill>
                  <a:schemeClr val="tx1"/>
                </a:solidFill>
                <a:effectLst/>
              </a:defRPr>
            </a:lvl1pPr>
            <a:lvl2pPr algn="ctr">
              <a:defRPr lang="en-US" dirty="0" smtClean="0">
                <a:solidFill>
                  <a:schemeClr val="tx1"/>
                </a:solidFill>
                <a:effectLst/>
              </a:defRPr>
            </a:lvl2pPr>
            <a:lvl3pPr algn="ctr">
              <a:defRPr lang="en-US" sz="1800" dirty="0" smtClean="0">
                <a:solidFill>
                  <a:schemeClr val="tx1"/>
                </a:solidFill>
                <a:effectLst/>
              </a:defRPr>
            </a:lvl3pPr>
            <a:lvl4pPr algn="ctr">
              <a:defRPr lang="en-US" sz="1800" dirty="0" smtClean="0">
                <a:solidFill>
                  <a:schemeClr val="tx1"/>
                </a:solidFill>
                <a:effectLst/>
              </a:defRPr>
            </a:lvl4pPr>
            <a:lvl5pPr algn="ctr">
              <a:defRPr lang="en-US" sz="1800" dirty="0">
                <a:solidFill>
                  <a:schemeClr val="tx1"/>
                </a:solidFill>
                <a:effectLst/>
              </a:defRPr>
            </a:lvl5pPr>
          </a:lstStyle>
          <a:p>
            <a:pPr lvl="0" algn="ctr">
              <a:spcAft>
                <a:spcPts val="1200"/>
              </a:spcAft>
            </a:pPr>
            <a:r>
              <a:rPr lang="en-US"/>
              <a:t>Click to edit Master text styles</a:t>
            </a:r>
          </a:p>
        </p:txBody>
      </p:sp>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p>
            <a:r>
              <a:rPr lang="en-US"/>
              <a:t>Click to edit Master title style</a:t>
            </a:r>
            <a:endParaRPr lang="en-US" dirty="0"/>
          </a:p>
        </p:txBody>
      </p:sp>
      <p:sp>
        <p:nvSpPr>
          <p:cNvPr id="51" name="Text Placeholder 50">
            <a:extLst>
              <a:ext uri="{FF2B5EF4-FFF2-40B4-BE49-F238E27FC236}">
                <a16:creationId xmlns:a16="http://schemas.microsoft.com/office/drawing/2014/main" id="{90FBC238-BD0C-685A-9112-D033C0114015}"/>
              </a:ext>
            </a:extLst>
          </p:cNvPr>
          <p:cNvSpPr>
            <a:spLocks noGrp="1"/>
          </p:cNvSpPr>
          <p:nvPr>
            <p:ph type="body" sz="quarter" idx="10" hasCustomPrompt="1"/>
          </p:nvPr>
        </p:nvSpPr>
        <p:spPr>
          <a:xfrm>
            <a:off x="871324" y="1706247"/>
            <a:ext cx="2834957" cy="376767"/>
          </a:xfrm>
        </p:spPr>
        <p:txBody>
          <a:bodyPr anchor="ctr"/>
          <a:lstStyle>
            <a:lvl1pPr algn="ctr">
              <a:defRPr kumimoji="0" lang="en-US" sz="2000" b="1" i="0" u="none" strike="noStrike" kern="1200" cap="none" spc="0" normalizeH="0" baseline="0" dirty="0">
                <a:ln w="6350">
                  <a:noFill/>
                </a:ln>
                <a:solidFill>
                  <a:schemeClr val="accent2"/>
                </a:solidFill>
                <a:effectLst/>
                <a:uLnTx/>
                <a:uFillTx/>
                <a:latin typeface="Century Gothic" panose="020F0302020204030204"/>
                <a:ea typeface="+mn-ea"/>
                <a:cs typeface="+mn-cs"/>
              </a:defRPr>
            </a:lvl1pPr>
          </a:lstStyle>
          <a:p>
            <a:pPr lvl="0"/>
            <a:r>
              <a:rPr lang="en-US" dirty="0"/>
              <a:t>TEXT PLACEHOLDER</a:t>
            </a:r>
          </a:p>
        </p:txBody>
      </p:sp>
      <p:sp>
        <p:nvSpPr>
          <p:cNvPr id="54" name="Text Placeholder 52">
            <a:extLst>
              <a:ext uri="{FF2B5EF4-FFF2-40B4-BE49-F238E27FC236}">
                <a16:creationId xmlns:a16="http://schemas.microsoft.com/office/drawing/2014/main" id="{3391E3EA-513E-D370-3A27-3CDFF16F390F}"/>
              </a:ext>
            </a:extLst>
          </p:cNvPr>
          <p:cNvSpPr>
            <a:spLocks noGrp="1"/>
          </p:cNvSpPr>
          <p:nvPr>
            <p:ph type="body" sz="quarter" idx="12"/>
          </p:nvPr>
        </p:nvSpPr>
        <p:spPr>
          <a:xfrm>
            <a:off x="4360527" y="1507890"/>
            <a:ext cx="3484563" cy="4273150"/>
          </a:xfrm>
          <a:prstGeom prst="roundRect">
            <a:avLst>
              <a:gd name="adj" fmla="val 10995"/>
            </a:avLst>
          </a:prstGeom>
          <a:solidFill>
            <a:schemeClr val="bg1">
              <a:lumMod val="95000"/>
              <a:alpha val="62000"/>
            </a:schemeClr>
          </a:solidFill>
          <a:ln>
            <a:gradFill>
              <a:gsLst>
                <a:gs pos="49000">
                  <a:schemeClr val="accent1">
                    <a:lumMod val="5000"/>
                    <a:lumOff val="95000"/>
                    <a:alpha val="0"/>
                  </a:schemeClr>
                </a:gs>
                <a:gs pos="0">
                  <a:schemeClr val="accent1">
                    <a:lumMod val="45000"/>
                    <a:lumOff val="55000"/>
                    <a:alpha val="0"/>
                  </a:schemeClr>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tIns="731520" rtlCol="0" anchor="t"/>
          <a:lstStyle>
            <a:lvl1pPr algn="ctr">
              <a:defRPr lang="en-US" sz="1500" dirty="0" smtClean="0">
                <a:solidFill>
                  <a:schemeClr val="tx1"/>
                </a:solidFill>
                <a:effectLst/>
              </a:defRPr>
            </a:lvl1pPr>
            <a:lvl2pPr algn="ctr">
              <a:defRPr lang="en-US" dirty="0" smtClean="0">
                <a:solidFill>
                  <a:schemeClr val="tx1"/>
                </a:solidFill>
                <a:effectLst/>
              </a:defRPr>
            </a:lvl2pPr>
            <a:lvl3pPr algn="ctr">
              <a:defRPr lang="en-US" sz="1800" dirty="0" smtClean="0">
                <a:solidFill>
                  <a:schemeClr val="tx1"/>
                </a:solidFill>
                <a:effectLst/>
              </a:defRPr>
            </a:lvl3pPr>
            <a:lvl4pPr algn="ctr">
              <a:defRPr lang="en-US" sz="1800" dirty="0" smtClean="0">
                <a:solidFill>
                  <a:schemeClr val="tx1"/>
                </a:solidFill>
                <a:effectLst/>
              </a:defRPr>
            </a:lvl4pPr>
            <a:lvl5pPr algn="ctr">
              <a:defRPr lang="en-US" sz="1800" dirty="0">
                <a:solidFill>
                  <a:schemeClr val="tx1"/>
                </a:solidFill>
                <a:effectLst/>
              </a:defRPr>
            </a:lvl5pPr>
          </a:lstStyle>
          <a:p>
            <a:pPr lvl="0" algn="ctr">
              <a:spcAft>
                <a:spcPts val="1200"/>
              </a:spcAft>
            </a:pPr>
            <a:r>
              <a:rPr lang="en-US"/>
              <a:t>Click to edit Master text styles</a:t>
            </a:r>
          </a:p>
        </p:txBody>
      </p:sp>
      <p:sp>
        <p:nvSpPr>
          <p:cNvPr id="55" name="Text Placeholder 50">
            <a:extLst>
              <a:ext uri="{FF2B5EF4-FFF2-40B4-BE49-F238E27FC236}">
                <a16:creationId xmlns:a16="http://schemas.microsoft.com/office/drawing/2014/main" id="{8F203B1E-71EE-CE7F-7B43-442641737FBC}"/>
              </a:ext>
            </a:extLst>
          </p:cNvPr>
          <p:cNvSpPr>
            <a:spLocks noGrp="1"/>
          </p:cNvSpPr>
          <p:nvPr>
            <p:ph type="body" sz="quarter" idx="13" hasCustomPrompt="1"/>
          </p:nvPr>
        </p:nvSpPr>
        <p:spPr>
          <a:xfrm>
            <a:off x="4685330" y="1706247"/>
            <a:ext cx="2834957" cy="376767"/>
          </a:xfrm>
        </p:spPr>
        <p:txBody>
          <a:bodyPr anchor="ctr"/>
          <a:lstStyle>
            <a:lvl1pPr algn="ctr">
              <a:defRPr kumimoji="0" lang="en-US" sz="2000" b="1" i="0" u="none" strike="noStrike" kern="1200" cap="none" spc="0" normalizeH="0" baseline="0" dirty="0">
                <a:ln w="6350">
                  <a:noFill/>
                </a:ln>
                <a:solidFill>
                  <a:schemeClr val="accent4"/>
                </a:solidFill>
                <a:effectLst/>
                <a:uLnTx/>
                <a:uFillTx/>
                <a:latin typeface="Century Gothic" panose="020F0302020204030204"/>
                <a:ea typeface="+mn-ea"/>
                <a:cs typeface="+mn-cs"/>
              </a:defRPr>
            </a:lvl1pPr>
          </a:lstStyle>
          <a:p>
            <a:pPr lvl="0"/>
            <a:r>
              <a:rPr lang="en-US" dirty="0"/>
              <a:t>TEXT PLACEHOLDER</a:t>
            </a:r>
          </a:p>
        </p:txBody>
      </p:sp>
      <p:sp>
        <p:nvSpPr>
          <p:cNvPr id="56" name="Text Placeholder 52">
            <a:extLst>
              <a:ext uri="{FF2B5EF4-FFF2-40B4-BE49-F238E27FC236}">
                <a16:creationId xmlns:a16="http://schemas.microsoft.com/office/drawing/2014/main" id="{400D5FD2-DF0C-D904-9D67-4A085DD97585}"/>
              </a:ext>
            </a:extLst>
          </p:cNvPr>
          <p:cNvSpPr>
            <a:spLocks noGrp="1"/>
          </p:cNvSpPr>
          <p:nvPr>
            <p:ph type="body" sz="quarter" idx="14"/>
          </p:nvPr>
        </p:nvSpPr>
        <p:spPr>
          <a:xfrm>
            <a:off x="8170922" y="1507890"/>
            <a:ext cx="3484563" cy="4273150"/>
          </a:xfrm>
          <a:prstGeom prst="roundRect">
            <a:avLst>
              <a:gd name="adj" fmla="val 10995"/>
            </a:avLst>
          </a:prstGeom>
          <a:solidFill>
            <a:schemeClr val="bg1">
              <a:lumMod val="95000"/>
              <a:alpha val="62000"/>
            </a:schemeClr>
          </a:solidFill>
          <a:ln>
            <a:gradFill>
              <a:gsLst>
                <a:gs pos="49000">
                  <a:schemeClr val="accent1">
                    <a:lumMod val="5000"/>
                    <a:lumOff val="95000"/>
                    <a:alpha val="0"/>
                  </a:schemeClr>
                </a:gs>
                <a:gs pos="0">
                  <a:schemeClr val="accent1">
                    <a:lumMod val="45000"/>
                    <a:lumOff val="55000"/>
                    <a:alpha val="0"/>
                  </a:schemeClr>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tIns="731520" rtlCol="0" anchor="t"/>
          <a:lstStyle>
            <a:lvl1pPr algn="ctr">
              <a:defRPr lang="en-US" sz="1500" dirty="0" smtClean="0">
                <a:solidFill>
                  <a:schemeClr val="tx1"/>
                </a:solidFill>
                <a:effectLst/>
              </a:defRPr>
            </a:lvl1pPr>
            <a:lvl2pPr algn="ctr">
              <a:defRPr lang="en-US" dirty="0" smtClean="0">
                <a:solidFill>
                  <a:schemeClr val="tx1"/>
                </a:solidFill>
                <a:effectLst/>
              </a:defRPr>
            </a:lvl2pPr>
            <a:lvl3pPr algn="ctr">
              <a:defRPr lang="en-US" sz="1800" dirty="0" smtClean="0">
                <a:solidFill>
                  <a:schemeClr val="tx1"/>
                </a:solidFill>
                <a:effectLst/>
              </a:defRPr>
            </a:lvl3pPr>
            <a:lvl4pPr algn="ctr">
              <a:defRPr lang="en-US" sz="1800" dirty="0" smtClean="0">
                <a:solidFill>
                  <a:schemeClr val="tx1"/>
                </a:solidFill>
                <a:effectLst/>
              </a:defRPr>
            </a:lvl4pPr>
            <a:lvl5pPr algn="ctr">
              <a:defRPr lang="en-US" sz="1800" dirty="0">
                <a:solidFill>
                  <a:schemeClr val="tx1"/>
                </a:solidFill>
                <a:effectLst/>
              </a:defRPr>
            </a:lvl5pPr>
          </a:lstStyle>
          <a:p>
            <a:pPr lvl="0" algn="ctr">
              <a:spcAft>
                <a:spcPts val="1200"/>
              </a:spcAft>
            </a:pPr>
            <a:r>
              <a:rPr lang="en-US"/>
              <a:t>Click to edit Master text styles</a:t>
            </a:r>
          </a:p>
        </p:txBody>
      </p:sp>
      <p:sp>
        <p:nvSpPr>
          <p:cNvPr id="57" name="Text Placeholder 50">
            <a:extLst>
              <a:ext uri="{FF2B5EF4-FFF2-40B4-BE49-F238E27FC236}">
                <a16:creationId xmlns:a16="http://schemas.microsoft.com/office/drawing/2014/main" id="{55632603-9BDF-8C09-BEC9-48B9E0DB9732}"/>
              </a:ext>
            </a:extLst>
          </p:cNvPr>
          <p:cNvSpPr>
            <a:spLocks noGrp="1"/>
          </p:cNvSpPr>
          <p:nvPr>
            <p:ph type="body" sz="quarter" idx="15" hasCustomPrompt="1"/>
          </p:nvPr>
        </p:nvSpPr>
        <p:spPr>
          <a:xfrm>
            <a:off x="8495725" y="1706247"/>
            <a:ext cx="2834957" cy="376767"/>
          </a:xfrm>
        </p:spPr>
        <p:txBody>
          <a:bodyPr anchor="ctr"/>
          <a:lstStyle>
            <a:lvl1pPr algn="ctr">
              <a:defRPr kumimoji="0" lang="en-US" sz="2000" b="1" i="0" u="none" strike="noStrike" kern="1200" cap="none" spc="0" normalizeH="0" baseline="0" dirty="0">
                <a:ln w="6350">
                  <a:noFill/>
                </a:ln>
                <a:solidFill>
                  <a:srgbClr val="86C9AC"/>
                </a:solidFill>
                <a:effectLst/>
                <a:uLnTx/>
                <a:uFillTx/>
                <a:latin typeface="Century Gothic" panose="020F0302020204030204"/>
                <a:ea typeface="+mn-ea"/>
                <a:cs typeface="+mn-cs"/>
              </a:defRPr>
            </a:lvl1pPr>
          </a:lstStyle>
          <a:p>
            <a:pPr lvl="0"/>
            <a:r>
              <a:rPr lang="en-US" dirty="0"/>
              <a:t>TEXT PLACEHOLDER</a:t>
            </a:r>
          </a:p>
        </p:txBody>
      </p:sp>
      <p:pic>
        <p:nvPicPr>
          <p:cNvPr id="26" name="Graphic 25">
            <a:extLst>
              <a:ext uri="{FF2B5EF4-FFF2-40B4-BE49-F238E27FC236}">
                <a16:creationId xmlns:a16="http://schemas.microsoft.com/office/drawing/2014/main" id="{DF07B9C7-C884-EED9-45AB-06D72FADD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3" name="Footer Placeholder 3">
            <a:extLst>
              <a:ext uri="{FF2B5EF4-FFF2-40B4-BE49-F238E27FC236}">
                <a16:creationId xmlns:a16="http://schemas.microsoft.com/office/drawing/2014/main" id="{6BD1A553-6747-083F-A8FE-8CC29980982A}"/>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324523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graphic_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6F31A7-7B6F-0465-8306-1835B05B0AB9}"/>
              </a:ext>
            </a:extLst>
          </p:cNvPr>
          <p:cNvSpPr/>
          <p:nvPr userDrawn="1"/>
        </p:nvSpPr>
        <p:spPr>
          <a:xfrm>
            <a:off x="1183342" y="6347113"/>
            <a:ext cx="4369196" cy="391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err="1"/>
          </a:p>
        </p:txBody>
      </p:sp>
      <p:pic>
        <p:nvPicPr>
          <p:cNvPr id="29" name="Picture 28" descr="A white background with blue and green lights&#10;&#10;Description automatically generated">
            <a:extLst>
              <a:ext uri="{FF2B5EF4-FFF2-40B4-BE49-F238E27FC236}">
                <a16:creationId xmlns:a16="http://schemas.microsoft.com/office/drawing/2014/main" id="{9B29B68B-C430-573C-87ED-FAE1D12FE9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95"/>
          <a:stretch/>
        </p:blipFill>
        <p:spPr>
          <a:xfrm>
            <a:off x="6096000" y="0"/>
            <a:ext cx="6096000" cy="4831651"/>
          </a:xfrm>
          <a:prstGeom prst="rect">
            <a:avLst/>
          </a:prstGeom>
        </p:spPr>
      </p:pic>
      <p:pic>
        <p:nvPicPr>
          <p:cNvPr id="27" name="Picture 26" descr="A white background with blue and green lights&#10;&#10;Description automatically generated">
            <a:extLst>
              <a:ext uri="{FF2B5EF4-FFF2-40B4-BE49-F238E27FC236}">
                <a16:creationId xmlns:a16="http://schemas.microsoft.com/office/drawing/2014/main" id="{3402F054-94B5-F47B-006E-AB7433E537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026349"/>
            <a:ext cx="2919378" cy="4831651"/>
          </a:xfrm>
          <a:prstGeom prst="rect">
            <a:avLst/>
          </a:prstGeom>
        </p:spPr>
      </p:pic>
      <p:sp>
        <p:nvSpPr>
          <p:cNvPr id="58" name="Text Placeholder 56">
            <a:extLst>
              <a:ext uri="{FF2B5EF4-FFF2-40B4-BE49-F238E27FC236}">
                <a16:creationId xmlns:a16="http://schemas.microsoft.com/office/drawing/2014/main" id="{27E51FD6-F2FE-726C-8CAB-7998FDAAD377}"/>
              </a:ext>
            </a:extLst>
          </p:cNvPr>
          <p:cNvSpPr>
            <a:spLocks noGrp="1"/>
          </p:cNvSpPr>
          <p:nvPr>
            <p:ph type="body" sz="quarter" idx="11" hasCustomPrompt="1"/>
          </p:nvPr>
        </p:nvSpPr>
        <p:spPr>
          <a:xfrm>
            <a:off x="8180286" y="3312921"/>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2" name="Title 1">
            <a:extLst>
              <a:ext uri="{FF2B5EF4-FFF2-40B4-BE49-F238E27FC236}">
                <a16:creationId xmlns:a16="http://schemas.microsoft.com/office/drawing/2014/main" id="{684891E4-FD68-179A-737C-C14819C07AD1}"/>
              </a:ext>
            </a:extLst>
          </p:cNvPr>
          <p:cNvSpPr>
            <a:spLocks noGrp="1"/>
          </p:cNvSpPr>
          <p:nvPr userDrawn="1">
            <p:ph type="title"/>
          </p:nvPr>
        </p:nvSpPr>
        <p:spPr/>
        <p:txBody>
          <a:bodyPr/>
          <a:lstStyle/>
          <a:p>
            <a:r>
              <a:rPr lang="en-US"/>
              <a:t>Click to edit Master title style</a:t>
            </a:r>
            <a:endParaRPr lang="en-US" dirty="0"/>
          </a:p>
        </p:txBody>
      </p:sp>
      <p:sp>
        <p:nvSpPr>
          <p:cNvPr id="57" name="Text Placeholder 56">
            <a:extLst>
              <a:ext uri="{FF2B5EF4-FFF2-40B4-BE49-F238E27FC236}">
                <a16:creationId xmlns:a16="http://schemas.microsoft.com/office/drawing/2014/main" id="{4A00BE72-5AA3-7411-E020-DF0C39396BCC}"/>
              </a:ext>
            </a:extLst>
          </p:cNvPr>
          <p:cNvSpPr>
            <a:spLocks noGrp="1"/>
          </p:cNvSpPr>
          <p:nvPr userDrawn="1">
            <p:ph type="body" sz="quarter" idx="10" hasCustomPrompt="1"/>
          </p:nvPr>
        </p:nvSpPr>
        <p:spPr>
          <a:xfrm>
            <a:off x="2268506" y="1375474"/>
            <a:ext cx="7654989" cy="650875"/>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2400" b="1" dirty="0">
                <a:solidFill>
                  <a:schemeClr val="tx1"/>
                </a:solidFill>
                <a:effectLst/>
              </a:defRPr>
            </a:lvl1pPr>
          </a:lstStyle>
          <a:p>
            <a:pPr lvl="0" algn="ctr">
              <a:spcAft>
                <a:spcPts val="1200"/>
              </a:spcAft>
            </a:pPr>
            <a:r>
              <a:rPr lang="en-US" dirty="0"/>
              <a:t>Text Placeholder</a:t>
            </a:r>
          </a:p>
        </p:txBody>
      </p:sp>
      <p:sp>
        <p:nvSpPr>
          <p:cNvPr id="61" name="Text Placeholder 103">
            <a:extLst>
              <a:ext uri="{FF2B5EF4-FFF2-40B4-BE49-F238E27FC236}">
                <a16:creationId xmlns:a16="http://schemas.microsoft.com/office/drawing/2014/main" id="{7EE6B280-CAEB-B354-E9A7-3AB18F334FD7}"/>
              </a:ext>
            </a:extLst>
          </p:cNvPr>
          <p:cNvSpPr>
            <a:spLocks noGrp="1"/>
          </p:cNvSpPr>
          <p:nvPr>
            <p:ph type="body" sz="quarter" idx="18" hasCustomPrompt="1"/>
          </p:nvPr>
        </p:nvSpPr>
        <p:spPr>
          <a:xfrm>
            <a:off x="8180286" y="2382702"/>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62" name="Text Placeholder 103">
            <a:extLst>
              <a:ext uri="{FF2B5EF4-FFF2-40B4-BE49-F238E27FC236}">
                <a16:creationId xmlns:a16="http://schemas.microsoft.com/office/drawing/2014/main" id="{7130D3FA-713E-7EA6-DA5B-FE047A2AB2B3}"/>
              </a:ext>
            </a:extLst>
          </p:cNvPr>
          <p:cNvSpPr>
            <a:spLocks noGrp="1"/>
          </p:cNvSpPr>
          <p:nvPr>
            <p:ph type="body" sz="quarter" idx="19" hasCustomPrompt="1"/>
          </p:nvPr>
        </p:nvSpPr>
        <p:spPr>
          <a:xfrm>
            <a:off x="8180286" y="2786649"/>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67" name="Text Placeholder 56">
            <a:extLst>
              <a:ext uri="{FF2B5EF4-FFF2-40B4-BE49-F238E27FC236}">
                <a16:creationId xmlns:a16="http://schemas.microsoft.com/office/drawing/2014/main" id="{0984C089-8B54-F8A8-C8CA-B51516F82CE4}"/>
              </a:ext>
            </a:extLst>
          </p:cNvPr>
          <p:cNvSpPr>
            <a:spLocks noGrp="1"/>
          </p:cNvSpPr>
          <p:nvPr>
            <p:ph type="body" sz="quarter" idx="20" hasCustomPrompt="1"/>
          </p:nvPr>
        </p:nvSpPr>
        <p:spPr>
          <a:xfrm>
            <a:off x="4656659" y="3312921"/>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68" name="Text Placeholder 103">
            <a:extLst>
              <a:ext uri="{FF2B5EF4-FFF2-40B4-BE49-F238E27FC236}">
                <a16:creationId xmlns:a16="http://schemas.microsoft.com/office/drawing/2014/main" id="{072E6D2C-E93A-155C-A75A-166871E78E64}"/>
              </a:ext>
            </a:extLst>
          </p:cNvPr>
          <p:cNvSpPr>
            <a:spLocks noGrp="1"/>
          </p:cNvSpPr>
          <p:nvPr>
            <p:ph type="body" sz="quarter" idx="21" hasCustomPrompt="1"/>
          </p:nvPr>
        </p:nvSpPr>
        <p:spPr>
          <a:xfrm>
            <a:off x="4656659" y="2382702"/>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69" name="Text Placeholder 103">
            <a:extLst>
              <a:ext uri="{FF2B5EF4-FFF2-40B4-BE49-F238E27FC236}">
                <a16:creationId xmlns:a16="http://schemas.microsoft.com/office/drawing/2014/main" id="{59CBA2E3-9EBE-35A1-0BDE-239A723F87FE}"/>
              </a:ext>
            </a:extLst>
          </p:cNvPr>
          <p:cNvSpPr>
            <a:spLocks noGrp="1"/>
          </p:cNvSpPr>
          <p:nvPr>
            <p:ph type="body" sz="quarter" idx="22" hasCustomPrompt="1"/>
          </p:nvPr>
        </p:nvSpPr>
        <p:spPr>
          <a:xfrm>
            <a:off x="4656659" y="2786649"/>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0" name="Text Placeholder 56">
            <a:extLst>
              <a:ext uri="{FF2B5EF4-FFF2-40B4-BE49-F238E27FC236}">
                <a16:creationId xmlns:a16="http://schemas.microsoft.com/office/drawing/2014/main" id="{905E4454-6A87-7009-8B70-E066B58B4BD4}"/>
              </a:ext>
            </a:extLst>
          </p:cNvPr>
          <p:cNvSpPr>
            <a:spLocks noGrp="1"/>
          </p:cNvSpPr>
          <p:nvPr>
            <p:ph type="body" sz="quarter" idx="23" hasCustomPrompt="1"/>
          </p:nvPr>
        </p:nvSpPr>
        <p:spPr>
          <a:xfrm>
            <a:off x="1133032" y="3320707"/>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71" name="Text Placeholder 103">
            <a:extLst>
              <a:ext uri="{FF2B5EF4-FFF2-40B4-BE49-F238E27FC236}">
                <a16:creationId xmlns:a16="http://schemas.microsoft.com/office/drawing/2014/main" id="{3F71D777-BD77-5668-C535-9CE50E145625}"/>
              </a:ext>
            </a:extLst>
          </p:cNvPr>
          <p:cNvSpPr>
            <a:spLocks noGrp="1"/>
          </p:cNvSpPr>
          <p:nvPr>
            <p:ph type="body" sz="quarter" idx="24" hasCustomPrompt="1"/>
          </p:nvPr>
        </p:nvSpPr>
        <p:spPr>
          <a:xfrm>
            <a:off x="1133032" y="2390488"/>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72" name="Text Placeholder 103">
            <a:extLst>
              <a:ext uri="{FF2B5EF4-FFF2-40B4-BE49-F238E27FC236}">
                <a16:creationId xmlns:a16="http://schemas.microsoft.com/office/drawing/2014/main" id="{EEB915B0-46DA-9C6C-2708-3099D06C98FA}"/>
              </a:ext>
            </a:extLst>
          </p:cNvPr>
          <p:cNvSpPr>
            <a:spLocks noGrp="1"/>
          </p:cNvSpPr>
          <p:nvPr>
            <p:ph type="body" sz="quarter" idx="25" hasCustomPrompt="1"/>
          </p:nvPr>
        </p:nvSpPr>
        <p:spPr>
          <a:xfrm>
            <a:off x="1133032" y="2794435"/>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3" name="Text Placeholder 56">
            <a:extLst>
              <a:ext uri="{FF2B5EF4-FFF2-40B4-BE49-F238E27FC236}">
                <a16:creationId xmlns:a16="http://schemas.microsoft.com/office/drawing/2014/main" id="{1B9DC6D5-22F6-1D82-B7BF-066ED89FEB51}"/>
              </a:ext>
            </a:extLst>
          </p:cNvPr>
          <p:cNvSpPr>
            <a:spLocks noGrp="1"/>
          </p:cNvSpPr>
          <p:nvPr>
            <p:ph type="body" sz="quarter" idx="26" hasCustomPrompt="1"/>
          </p:nvPr>
        </p:nvSpPr>
        <p:spPr>
          <a:xfrm>
            <a:off x="8142184" y="5284243"/>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74" name="Text Placeholder 103">
            <a:extLst>
              <a:ext uri="{FF2B5EF4-FFF2-40B4-BE49-F238E27FC236}">
                <a16:creationId xmlns:a16="http://schemas.microsoft.com/office/drawing/2014/main" id="{455C0B9F-2796-C7AD-19AF-9168CFC37210}"/>
              </a:ext>
            </a:extLst>
          </p:cNvPr>
          <p:cNvSpPr>
            <a:spLocks noGrp="1"/>
          </p:cNvSpPr>
          <p:nvPr>
            <p:ph type="body" sz="quarter" idx="27" hasCustomPrompt="1"/>
          </p:nvPr>
        </p:nvSpPr>
        <p:spPr>
          <a:xfrm>
            <a:off x="8142184" y="4354024"/>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75" name="Text Placeholder 103">
            <a:extLst>
              <a:ext uri="{FF2B5EF4-FFF2-40B4-BE49-F238E27FC236}">
                <a16:creationId xmlns:a16="http://schemas.microsoft.com/office/drawing/2014/main" id="{2A4EBFC5-D2B7-F055-2AC7-D308FBEA93DE}"/>
              </a:ext>
            </a:extLst>
          </p:cNvPr>
          <p:cNvSpPr>
            <a:spLocks noGrp="1"/>
          </p:cNvSpPr>
          <p:nvPr>
            <p:ph type="body" sz="quarter" idx="28" hasCustomPrompt="1"/>
          </p:nvPr>
        </p:nvSpPr>
        <p:spPr>
          <a:xfrm>
            <a:off x="8142184" y="4757971"/>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6" name="Text Placeholder 56">
            <a:extLst>
              <a:ext uri="{FF2B5EF4-FFF2-40B4-BE49-F238E27FC236}">
                <a16:creationId xmlns:a16="http://schemas.microsoft.com/office/drawing/2014/main" id="{50BE24F1-9A85-80AC-5F9F-0DCCFD9113FB}"/>
              </a:ext>
            </a:extLst>
          </p:cNvPr>
          <p:cNvSpPr>
            <a:spLocks noGrp="1"/>
          </p:cNvSpPr>
          <p:nvPr>
            <p:ph type="body" sz="quarter" idx="29" hasCustomPrompt="1"/>
          </p:nvPr>
        </p:nvSpPr>
        <p:spPr>
          <a:xfrm>
            <a:off x="4618557" y="5284243"/>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77" name="Text Placeholder 103">
            <a:extLst>
              <a:ext uri="{FF2B5EF4-FFF2-40B4-BE49-F238E27FC236}">
                <a16:creationId xmlns:a16="http://schemas.microsoft.com/office/drawing/2014/main" id="{50089E11-334B-8DD9-631E-D71A8CE378E0}"/>
              </a:ext>
            </a:extLst>
          </p:cNvPr>
          <p:cNvSpPr>
            <a:spLocks noGrp="1"/>
          </p:cNvSpPr>
          <p:nvPr>
            <p:ph type="body" sz="quarter" idx="30" hasCustomPrompt="1"/>
          </p:nvPr>
        </p:nvSpPr>
        <p:spPr>
          <a:xfrm>
            <a:off x="4618557" y="4354024"/>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78" name="Text Placeholder 103">
            <a:extLst>
              <a:ext uri="{FF2B5EF4-FFF2-40B4-BE49-F238E27FC236}">
                <a16:creationId xmlns:a16="http://schemas.microsoft.com/office/drawing/2014/main" id="{737603B9-42AA-4C29-2E20-C5B58CDD7CD5}"/>
              </a:ext>
            </a:extLst>
          </p:cNvPr>
          <p:cNvSpPr>
            <a:spLocks noGrp="1"/>
          </p:cNvSpPr>
          <p:nvPr>
            <p:ph type="body" sz="quarter" idx="31" hasCustomPrompt="1"/>
          </p:nvPr>
        </p:nvSpPr>
        <p:spPr>
          <a:xfrm>
            <a:off x="4618557" y="4757971"/>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79" name="Text Placeholder 56">
            <a:extLst>
              <a:ext uri="{FF2B5EF4-FFF2-40B4-BE49-F238E27FC236}">
                <a16:creationId xmlns:a16="http://schemas.microsoft.com/office/drawing/2014/main" id="{1BC0B83C-7DDE-904E-F1CD-1CA456B1D955}"/>
              </a:ext>
            </a:extLst>
          </p:cNvPr>
          <p:cNvSpPr>
            <a:spLocks noGrp="1"/>
          </p:cNvSpPr>
          <p:nvPr>
            <p:ph type="body" sz="quarter" idx="32" hasCustomPrompt="1"/>
          </p:nvPr>
        </p:nvSpPr>
        <p:spPr>
          <a:xfrm>
            <a:off x="1094930" y="5292029"/>
            <a:ext cx="2878682" cy="468530"/>
          </a:xfrm>
          <a:prstGeom prst="roundRect">
            <a:avLst>
              <a:gd name="adj" fmla="val 50000"/>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4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1600" b="1" dirty="0">
                <a:solidFill>
                  <a:schemeClr val="tx1"/>
                </a:solidFill>
                <a:effectLst/>
              </a:defRPr>
            </a:lvl1pPr>
          </a:lstStyle>
          <a:p>
            <a:pPr lvl="0" algn="ctr">
              <a:spcAft>
                <a:spcPts val="1200"/>
              </a:spcAft>
            </a:pPr>
            <a:r>
              <a:rPr lang="en-US" dirty="0"/>
              <a:t>Text Placeholder</a:t>
            </a:r>
          </a:p>
        </p:txBody>
      </p:sp>
      <p:sp>
        <p:nvSpPr>
          <p:cNvPr id="80" name="Text Placeholder 103">
            <a:extLst>
              <a:ext uri="{FF2B5EF4-FFF2-40B4-BE49-F238E27FC236}">
                <a16:creationId xmlns:a16="http://schemas.microsoft.com/office/drawing/2014/main" id="{1CA8FA42-0634-440D-8C97-4849EB9E5968}"/>
              </a:ext>
            </a:extLst>
          </p:cNvPr>
          <p:cNvSpPr>
            <a:spLocks noGrp="1"/>
          </p:cNvSpPr>
          <p:nvPr>
            <p:ph type="body" sz="quarter" idx="33" hasCustomPrompt="1"/>
          </p:nvPr>
        </p:nvSpPr>
        <p:spPr>
          <a:xfrm>
            <a:off x="1094930" y="4361810"/>
            <a:ext cx="2878682" cy="387372"/>
          </a:xfrm>
        </p:spPr>
        <p:txBody>
          <a:bodyPr wrap="square" anchor="ctr"/>
          <a:lstStyle>
            <a:lvl1pPr algn="ctr">
              <a:defRPr kumimoji="0" lang="en-US" sz="3000" b="1" i="0" u="none" strike="noStrike" kern="1200" cap="none" spc="0" normalizeH="0" baseline="0" dirty="0">
                <a:ln>
                  <a:noFill/>
                </a:ln>
                <a:gradFill>
                  <a:gsLst>
                    <a:gs pos="0">
                      <a:srgbClr val="FDB515"/>
                    </a:gs>
                    <a:gs pos="100000">
                      <a:srgbClr val="EC008C"/>
                    </a:gs>
                  </a:gsLst>
                  <a:lin ang="0" scaled="1"/>
                </a:gradFill>
                <a:effectLst/>
                <a:uLnTx/>
                <a:uFillTx/>
                <a:latin typeface="Century Gothic" panose="020F0302020204030204"/>
                <a:ea typeface="+mn-ea"/>
                <a:cs typeface="+mn-cs"/>
              </a:defRPr>
            </a:lvl1pPr>
          </a:lstStyle>
          <a:p>
            <a:pPr lvl="0"/>
            <a:r>
              <a:rPr lang="en-US" dirty="0"/>
              <a:t>Text</a:t>
            </a:r>
          </a:p>
        </p:txBody>
      </p:sp>
      <p:sp>
        <p:nvSpPr>
          <p:cNvPr id="81" name="Text Placeholder 103">
            <a:extLst>
              <a:ext uri="{FF2B5EF4-FFF2-40B4-BE49-F238E27FC236}">
                <a16:creationId xmlns:a16="http://schemas.microsoft.com/office/drawing/2014/main" id="{BAC21D63-525A-817E-906A-671AAD0DE64C}"/>
              </a:ext>
            </a:extLst>
          </p:cNvPr>
          <p:cNvSpPr>
            <a:spLocks noGrp="1"/>
          </p:cNvSpPr>
          <p:nvPr>
            <p:ph type="body" sz="quarter" idx="34" hasCustomPrompt="1"/>
          </p:nvPr>
        </p:nvSpPr>
        <p:spPr>
          <a:xfrm>
            <a:off x="1094930" y="4765757"/>
            <a:ext cx="2878682" cy="332714"/>
          </a:xfrm>
        </p:spPr>
        <p:txBody>
          <a:bodyPr wrap="square" anchor="ctr"/>
          <a:lstStyle>
            <a:lvl1pPr algn="ctr">
              <a:defRPr kumimoji="0" lang="en-US" sz="1600" b="0" i="0" u="none" strike="noStrike" kern="0" cap="none" spc="0" normalizeH="0" baseline="0" dirty="0">
                <a:ln>
                  <a:noFill/>
                </a:ln>
                <a:solidFill>
                  <a:schemeClr val="tx1"/>
                </a:solidFill>
                <a:effectLst/>
                <a:uLnTx/>
                <a:uFillTx/>
                <a:latin typeface="Century Gothic" panose="020F0302020204030204"/>
                <a:ea typeface="+mn-ea"/>
                <a:cs typeface="+mn-cs"/>
              </a:defRPr>
            </a:lvl1pPr>
          </a:lstStyle>
          <a:p>
            <a:pPr lvl="0"/>
            <a:r>
              <a:rPr lang="en-US" dirty="0"/>
              <a:t>Text</a:t>
            </a:r>
          </a:p>
        </p:txBody>
      </p:sp>
      <p:pic>
        <p:nvPicPr>
          <p:cNvPr id="28" name="Graphic 27">
            <a:extLst>
              <a:ext uri="{FF2B5EF4-FFF2-40B4-BE49-F238E27FC236}">
                <a16:creationId xmlns:a16="http://schemas.microsoft.com/office/drawing/2014/main" id="{947FA711-C0AD-9AD4-8AA2-7B558CF99FE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47479" y="6347113"/>
            <a:ext cx="1470660" cy="391882"/>
          </a:xfrm>
          <a:prstGeom prst="rect">
            <a:avLst/>
          </a:prstGeom>
        </p:spPr>
      </p:pic>
      <p:sp>
        <p:nvSpPr>
          <p:cNvPr id="4" name="Footer Placeholder 3">
            <a:extLst>
              <a:ext uri="{FF2B5EF4-FFF2-40B4-BE49-F238E27FC236}">
                <a16:creationId xmlns:a16="http://schemas.microsoft.com/office/drawing/2014/main" id="{DC0BB11D-36DA-170D-C92C-6FD113D72483}"/>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bg1"/>
                </a:solidFill>
              </a:rPr>
              <a:t>‹#›</a:t>
            </a:fld>
            <a:endParaRPr lang="en-US" sz="1200">
              <a:solidFill>
                <a:schemeClr val="bg1"/>
              </a:solidFill>
            </a:endParaRPr>
          </a:p>
        </p:txBody>
      </p:sp>
    </p:spTree>
    <p:extLst>
      <p:ext uri="{BB962C8B-B14F-4D97-AF65-F5344CB8AC3E}">
        <p14:creationId xmlns:p14="http://schemas.microsoft.com/office/powerpoint/2010/main" val="374913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_10">
    <p:spTree>
      <p:nvGrpSpPr>
        <p:cNvPr id="1" name=""/>
        <p:cNvGrpSpPr/>
        <p:nvPr/>
      </p:nvGrpSpPr>
      <p:grpSpPr>
        <a:xfrm>
          <a:off x="0" y="0"/>
          <a:ext cx="0" cy="0"/>
          <a:chOff x="0" y="0"/>
          <a:chExt cx="0" cy="0"/>
        </a:xfrm>
      </p:grpSpPr>
      <p:pic>
        <p:nvPicPr>
          <p:cNvPr id="4" name="Picture 3" descr="A colorful smoke on a white background&#10;&#10;Description automatically generated">
            <a:extLst>
              <a:ext uri="{FF2B5EF4-FFF2-40B4-BE49-F238E27FC236}">
                <a16:creationId xmlns:a16="http://schemas.microsoft.com/office/drawing/2014/main" id="{F483CDB0-C0B1-A5FB-9216-67431F4025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0" y="3429000"/>
            <a:ext cx="6487171" cy="3429000"/>
          </a:xfrm>
          <a:prstGeom prst="rect">
            <a:avLst/>
          </a:prstGeom>
        </p:spPr>
      </p:pic>
      <p:sp>
        <p:nvSpPr>
          <p:cNvPr id="2" name="Title 1"/>
          <p:cNvSpPr>
            <a:spLocks noGrp="1"/>
          </p:cNvSpPr>
          <p:nvPr userDrawn="1">
            <p:ph type="title"/>
          </p:nvPr>
        </p:nvSpPr>
        <p:spPr/>
        <p:txBody>
          <a:bodyPr/>
          <a:lstStyle>
            <a:lvl1pPr algn="l" defTabSz="914400" rtl="0" eaLnBrk="1" latinLnBrk="0" hangingPunct="1">
              <a:lnSpc>
                <a:spcPct val="100000"/>
              </a:lnSpc>
              <a:spcBef>
                <a:spcPct val="0"/>
              </a:spcBef>
              <a:buNone/>
              <a:defRPr lang="en-US" sz="3600" b="1" kern="1200" dirty="0">
                <a:solidFill>
                  <a:schemeClr val="tx1"/>
                </a:solidFill>
                <a:latin typeface="+mj-lt"/>
                <a:ea typeface="+mj-ea"/>
                <a:cs typeface="+mj-cs"/>
              </a:defRPr>
            </a:lvl1pPr>
          </a:lstStyle>
          <a:p>
            <a:r>
              <a:rPr lang="en-US"/>
              <a:t>Click to edit Master title style</a:t>
            </a:r>
            <a:endParaRPr lang="en-US" dirty="0"/>
          </a:p>
        </p:txBody>
      </p:sp>
      <p:sp>
        <p:nvSpPr>
          <p:cNvPr id="54" name="Text Placeholder 53">
            <a:extLst>
              <a:ext uri="{FF2B5EF4-FFF2-40B4-BE49-F238E27FC236}">
                <a16:creationId xmlns:a16="http://schemas.microsoft.com/office/drawing/2014/main" id="{30BAF93D-469C-E47A-B732-57A08F389F97}"/>
              </a:ext>
            </a:extLst>
          </p:cNvPr>
          <p:cNvSpPr>
            <a:spLocks noGrp="1"/>
          </p:cNvSpPr>
          <p:nvPr>
            <p:ph type="body" sz="quarter" idx="11"/>
          </p:nvPr>
        </p:nvSpPr>
        <p:spPr>
          <a:xfrm>
            <a:off x="558746" y="1668544"/>
            <a:ext cx="3434295" cy="4425557"/>
          </a:xfrm>
          <a:prstGeom prst="round2SameRect">
            <a:avLst>
              <a:gd name="adj1" fmla="val 6913"/>
              <a:gd name="adj2" fmla="val 0"/>
            </a:avLst>
          </a:prstGeom>
          <a:gradFill>
            <a:gsLst>
              <a:gs pos="0">
                <a:schemeClr val="bg1">
                  <a:lumMod val="95000"/>
                </a:schemeClr>
              </a:gs>
              <a:gs pos="100000">
                <a:schemeClr val="bg1">
                  <a:alpha val="0"/>
                </a:schemeClr>
              </a:gs>
            </a:gsLst>
            <a:lin ang="5400000" scaled="1"/>
          </a:gradFill>
          <a:ln w="22225">
            <a:gradFill flip="none" rotWithShape="1">
              <a:gsLst>
                <a:gs pos="100000">
                  <a:schemeClr val="bg1">
                    <a:alpha val="0"/>
                  </a:schemeClr>
                </a:gs>
                <a:gs pos="0">
                  <a:schemeClr val="accent2"/>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0" i="0" u="none" strike="noStrike" cap="none" spc="0" normalizeH="0" baseline="0" dirty="0">
                <a:ln>
                  <a:noFill/>
                </a:ln>
                <a:solidFill>
                  <a:schemeClr val="tx1"/>
                </a:solidFill>
                <a:effectLst/>
                <a:uLnTx/>
                <a:uFillTx/>
                <a:latin typeface="Century Gothic" panose="020F0302020204030204"/>
              </a:defRPr>
            </a:lvl1pPr>
            <a:lvl2pPr>
              <a:defRPr lang="en-US" dirty="0"/>
            </a:lvl2pPr>
            <a:lvl3pPr>
              <a:defRPr lang="en-US" dirty="0"/>
            </a:lvl3pPr>
            <a:lvl4pPr>
              <a:defRPr lang="en-US" dirty="0"/>
            </a:lvl4pPr>
            <a:lvl5pPr>
              <a:defRPr lang="en-US" dirty="0"/>
            </a:lvl5pPr>
          </a:lstStyle>
          <a:p>
            <a:pPr marR="0" lvl="0" algn="ctr" fontAlgn="auto">
              <a:spcBef>
                <a:spcPts val="0"/>
              </a:spcBef>
              <a:spcAft>
                <a:spcPts val="0"/>
              </a:spcAft>
              <a:buClrTx/>
              <a:buSzTx/>
              <a:tabLst/>
            </a:pPr>
            <a:r>
              <a:rPr lang="en-US"/>
              <a:t>Click to edit Master text styles</a:t>
            </a:r>
          </a:p>
        </p:txBody>
      </p:sp>
      <p:sp>
        <p:nvSpPr>
          <p:cNvPr id="21" name="Freeform: Shape 20">
            <a:extLst>
              <a:ext uri="{FF2B5EF4-FFF2-40B4-BE49-F238E27FC236}">
                <a16:creationId xmlns:a16="http://schemas.microsoft.com/office/drawing/2014/main" id="{3D91BFBD-3E00-91A0-9167-420E31A3BCC5}"/>
              </a:ext>
            </a:extLst>
          </p:cNvPr>
          <p:cNvSpPr/>
          <p:nvPr userDrawn="1"/>
        </p:nvSpPr>
        <p:spPr>
          <a:xfrm>
            <a:off x="524680" y="1335792"/>
            <a:ext cx="3285443" cy="941771"/>
          </a:xfrm>
          <a:custGeom>
            <a:avLst/>
            <a:gdLst>
              <a:gd name="connsiteX0" fmla="*/ 3171079 w 3650806"/>
              <a:gd name="connsiteY0" fmla="*/ 0 h 959455"/>
              <a:gd name="connsiteX1" fmla="*/ 3650806 w 3650806"/>
              <a:gd name="connsiteY1" fmla="*/ 479728 h 959455"/>
              <a:gd name="connsiteX2" fmla="*/ 3650806 w 3650806"/>
              <a:gd name="connsiteY2" fmla="*/ 479728 h 959455"/>
              <a:gd name="connsiteX3" fmla="*/ 3171079 w 3650806"/>
              <a:gd name="connsiteY3" fmla="*/ 959455 h 959455"/>
              <a:gd name="connsiteX4" fmla="*/ 479727 w 3650806"/>
              <a:gd name="connsiteY4" fmla="*/ 959455 h 959455"/>
              <a:gd name="connsiteX5" fmla="*/ 0 w 3650806"/>
              <a:gd name="connsiteY5" fmla="*/ 479728 h 959455"/>
              <a:gd name="connsiteX6" fmla="*/ 0 w 3650806"/>
              <a:gd name="connsiteY6" fmla="*/ 479728 h 959455"/>
              <a:gd name="connsiteX7" fmla="*/ 479727 w 3650806"/>
              <a:gd name="connsiteY7" fmla="*/ 0 h 9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806" h="959455">
                <a:moveTo>
                  <a:pt x="3171079" y="0"/>
                </a:moveTo>
                <a:cubicBezTo>
                  <a:pt x="3436025" y="0"/>
                  <a:pt x="3650806" y="214781"/>
                  <a:pt x="3650806" y="479728"/>
                </a:cubicBezTo>
                <a:lnTo>
                  <a:pt x="3650806" y="479728"/>
                </a:lnTo>
                <a:cubicBezTo>
                  <a:pt x="3650806" y="744674"/>
                  <a:pt x="3436025" y="959455"/>
                  <a:pt x="3171079" y="959455"/>
                </a:cubicBezTo>
                <a:lnTo>
                  <a:pt x="479727" y="959455"/>
                </a:lnTo>
                <a:cubicBezTo>
                  <a:pt x="214781" y="959455"/>
                  <a:pt x="0" y="744674"/>
                  <a:pt x="0" y="479728"/>
                </a:cubicBezTo>
                <a:lnTo>
                  <a:pt x="0" y="479728"/>
                </a:lnTo>
                <a:cubicBezTo>
                  <a:pt x="0" y="214781"/>
                  <a:pt x="214781" y="0"/>
                  <a:pt x="479727" y="0"/>
                </a:cubicBezTo>
                <a:close/>
              </a:path>
            </a:pathLst>
          </a:custGeom>
        </p:spPr>
        <p:txBody>
          <a:bodyPr rtlCol="0" anchor="ctr"/>
          <a:lstStyle/>
          <a:p>
            <a:pPr algn="ctr"/>
            <a:endParaRPr lang="en-US"/>
          </a:p>
        </p:txBody>
      </p:sp>
      <p:sp>
        <p:nvSpPr>
          <p:cNvPr id="61" name="Text Placeholder 53">
            <a:extLst>
              <a:ext uri="{FF2B5EF4-FFF2-40B4-BE49-F238E27FC236}">
                <a16:creationId xmlns:a16="http://schemas.microsoft.com/office/drawing/2014/main" id="{A868824E-F3D4-212E-FAAE-A9AAC7D04713}"/>
              </a:ext>
            </a:extLst>
          </p:cNvPr>
          <p:cNvSpPr>
            <a:spLocks noGrp="1"/>
          </p:cNvSpPr>
          <p:nvPr>
            <p:ph type="body" sz="quarter" idx="12"/>
          </p:nvPr>
        </p:nvSpPr>
        <p:spPr>
          <a:xfrm>
            <a:off x="4381322" y="1668544"/>
            <a:ext cx="3434295" cy="4425557"/>
          </a:xfrm>
          <a:prstGeom prst="round2SameRect">
            <a:avLst>
              <a:gd name="adj1" fmla="val 6913"/>
              <a:gd name="adj2" fmla="val 0"/>
            </a:avLst>
          </a:prstGeom>
          <a:gradFill>
            <a:gsLst>
              <a:gs pos="0">
                <a:schemeClr val="bg1">
                  <a:lumMod val="95000"/>
                </a:schemeClr>
              </a:gs>
              <a:gs pos="100000">
                <a:schemeClr val="bg1">
                  <a:alpha val="0"/>
                </a:schemeClr>
              </a:gs>
            </a:gsLst>
            <a:lin ang="5400000" scaled="1"/>
          </a:gradFill>
          <a:ln w="22225">
            <a:gradFill flip="none" rotWithShape="1">
              <a:gsLst>
                <a:gs pos="100000">
                  <a:schemeClr val="bg1">
                    <a:alpha val="0"/>
                  </a:schemeClr>
                </a:gs>
                <a:gs pos="0">
                  <a:schemeClr val="accent3"/>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0" i="0" u="none" strike="noStrike" cap="none" spc="0" normalizeH="0" baseline="0" dirty="0">
                <a:ln>
                  <a:noFill/>
                </a:ln>
                <a:solidFill>
                  <a:schemeClr val="tx1"/>
                </a:solidFill>
                <a:effectLst/>
                <a:uLnTx/>
                <a:uFillTx/>
                <a:latin typeface="Century Gothic" panose="020F0302020204030204"/>
              </a:defRPr>
            </a:lvl1pPr>
            <a:lvl2pPr>
              <a:defRPr lang="en-US" dirty="0"/>
            </a:lvl2pPr>
            <a:lvl3pPr>
              <a:defRPr lang="en-US" dirty="0"/>
            </a:lvl3pPr>
            <a:lvl4pPr>
              <a:defRPr lang="en-US" dirty="0"/>
            </a:lvl4pPr>
            <a:lvl5pPr>
              <a:defRPr lang="en-US" dirty="0"/>
            </a:lvl5pPr>
          </a:lstStyle>
          <a:p>
            <a:pPr marR="0" lvl="0" algn="ctr" fontAlgn="auto">
              <a:spcBef>
                <a:spcPts val="0"/>
              </a:spcBef>
              <a:spcAft>
                <a:spcPts val="0"/>
              </a:spcAft>
              <a:buClrTx/>
              <a:buSzTx/>
              <a:tabLst/>
            </a:pPr>
            <a:r>
              <a:rPr lang="en-US"/>
              <a:t>Click to edit Master text styles</a:t>
            </a:r>
          </a:p>
        </p:txBody>
      </p:sp>
      <p:sp>
        <p:nvSpPr>
          <p:cNvPr id="63" name="Text Placeholder 53">
            <a:extLst>
              <a:ext uri="{FF2B5EF4-FFF2-40B4-BE49-F238E27FC236}">
                <a16:creationId xmlns:a16="http://schemas.microsoft.com/office/drawing/2014/main" id="{502A8B1E-49F8-94DE-3CEB-1C539D14DEA1}"/>
              </a:ext>
            </a:extLst>
          </p:cNvPr>
          <p:cNvSpPr>
            <a:spLocks noGrp="1"/>
          </p:cNvSpPr>
          <p:nvPr>
            <p:ph type="body" sz="quarter" idx="14"/>
          </p:nvPr>
        </p:nvSpPr>
        <p:spPr>
          <a:xfrm>
            <a:off x="8203898" y="1668544"/>
            <a:ext cx="3434295" cy="4425557"/>
          </a:xfrm>
          <a:prstGeom prst="round2SameRect">
            <a:avLst>
              <a:gd name="adj1" fmla="val 6913"/>
              <a:gd name="adj2" fmla="val 0"/>
            </a:avLst>
          </a:prstGeom>
          <a:gradFill>
            <a:gsLst>
              <a:gs pos="0">
                <a:schemeClr val="bg1">
                  <a:lumMod val="95000"/>
                </a:schemeClr>
              </a:gs>
              <a:gs pos="100000">
                <a:schemeClr val="bg1">
                  <a:alpha val="0"/>
                </a:schemeClr>
              </a:gs>
            </a:gsLst>
            <a:lin ang="5400000" scaled="1"/>
          </a:gradFill>
          <a:ln w="22225">
            <a:gradFill flip="none" rotWithShape="1">
              <a:gsLst>
                <a:gs pos="100000">
                  <a:schemeClr val="bg1">
                    <a:alpha val="0"/>
                  </a:schemeClr>
                </a:gs>
                <a:gs pos="0">
                  <a:schemeClr val="accent4"/>
                </a:gs>
              </a:gsLst>
              <a:lin ang="5400000" scaled="1"/>
              <a:tileRect/>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548640" rIns="0" bIns="0" rtlCol="0" anchor="t">
            <a:noAutofit/>
          </a:bodyPr>
          <a:lstStyle>
            <a:lvl1pPr algn="ctr">
              <a:defRPr kumimoji="0" lang="en-US" sz="1600" b="0" i="0" u="none" strike="noStrike" cap="none" spc="0" normalizeH="0" baseline="0" dirty="0">
                <a:ln>
                  <a:noFill/>
                </a:ln>
                <a:solidFill>
                  <a:schemeClr val="tx1"/>
                </a:solidFill>
                <a:effectLst/>
                <a:uLnTx/>
                <a:uFillTx/>
                <a:latin typeface="Century Gothic" panose="020F0302020204030204"/>
              </a:defRPr>
            </a:lvl1pPr>
            <a:lvl2pPr>
              <a:defRPr lang="en-US" dirty="0"/>
            </a:lvl2pPr>
            <a:lvl3pPr>
              <a:defRPr lang="en-US" dirty="0"/>
            </a:lvl3pPr>
            <a:lvl4pPr>
              <a:defRPr lang="en-US" dirty="0"/>
            </a:lvl4pPr>
            <a:lvl5pPr>
              <a:defRPr lang="en-US" dirty="0"/>
            </a:lvl5pPr>
          </a:lstStyle>
          <a:p>
            <a:pPr marR="0" lvl="0" algn="ctr" fontAlgn="auto">
              <a:spcBef>
                <a:spcPts val="0"/>
              </a:spcBef>
              <a:spcAft>
                <a:spcPts val="0"/>
              </a:spcAft>
              <a:buClrTx/>
              <a:buSzTx/>
              <a:tabLst/>
            </a:pPr>
            <a:r>
              <a:rPr lang="en-US"/>
              <a:t>Click to edit Master text styles</a:t>
            </a:r>
          </a:p>
        </p:txBody>
      </p:sp>
      <p:pic>
        <p:nvPicPr>
          <p:cNvPr id="5" name="Graphic 4">
            <a:extLst>
              <a:ext uri="{FF2B5EF4-FFF2-40B4-BE49-F238E27FC236}">
                <a16:creationId xmlns:a16="http://schemas.microsoft.com/office/drawing/2014/main" id="{8D51E404-B09F-2B1A-6E0E-FD6688620DD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52" name="Text Placeholder 51">
            <a:extLst>
              <a:ext uri="{FF2B5EF4-FFF2-40B4-BE49-F238E27FC236}">
                <a16:creationId xmlns:a16="http://schemas.microsoft.com/office/drawing/2014/main" id="{734E6EF5-4A1B-49FA-6C0A-861913332D32}"/>
              </a:ext>
            </a:extLst>
          </p:cNvPr>
          <p:cNvSpPr>
            <a:spLocks noGrp="1"/>
          </p:cNvSpPr>
          <p:nvPr>
            <p:ph type="body" sz="quarter" idx="10" hasCustomPrompt="1"/>
          </p:nvPr>
        </p:nvSpPr>
        <p:spPr>
          <a:xfrm>
            <a:off x="924583" y="1380872"/>
            <a:ext cx="2702621" cy="572317"/>
          </a:xfrm>
          <a:prstGeom prst="roundRect">
            <a:avLst>
              <a:gd name="adj" fmla="val 50000"/>
            </a:avLst>
          </a:prstGeom>
          <a:gradFill>
            <a:gsLst>
              <a:gs pos="0">
                <a:schemeClr val="accent1">
                  <a:lumMod val="5000"/>
                  <a:lumOff val="95000"/>
                </a:schemeClr>
              </a:gs>
              <a:gs pos="100000">
                <a:schemeClr val="accent2"/>
              </a:gs>
            </a:gsLst>
            <a:lin ang="3000000" scaled="0"/>
          </a:gradFill>
          <a:ln w="25400">
            <a:noFill/>
          </a:ln>
          <a:effectLst>
            <a:outerShdw blurRad="889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2000" b="1" dirty="0">
                <a:solidFill>
                  <a:schemeClr val="tx1"/>
                </a:solidFill>
                <a:effectLst/>
              </a:defRPr>
            </a:lvl1pPr>
          </a:lstStyle>
          <a:p>
            <a:pPr lvl="0" algn="ctr">
              <a:spcAft>
                <a:spcPts val="1200"/>
              </a:spcAft>
            </a:pPr>
            <a:r>
              <a:rPr lang="en-US" dirty="0"/>
              <a:t>Text</a:t>
            </a:r>
          </a:p>
        </p:txBody>
      </p:sp>
      <p:sp>
        <p:nvSpPr>
          <p:cNvPr id="62" name="Text Placeholder 51">
            <a:extLst>
              <a:ext uri="{FF2B5EF4-FFF2-40B4-BE49-F238E27FC236}">
                <a16:creationId xmlns:a16="http://schemas.microsoft.com/office/drawing/2014/main" id="{2839084E-443F-BA7F-8D05-0C42F67489C9}"/>
              </a:ext>
            </a:extLst>
          </p:cNvPr>
          <p:cNvSpPr>
            <a:spLocks noGrp="1"/>
          </p:cNvSpPr>
          <p:nvPr>
            <p:ph type="body" sz="quarter" idx="13" hasCustomPrompt="1"/>
          </p:nvPr>
        </p:nvSpPr>
        <p:spPr>
          <a:xfrm>
            <a:off x="4744690" y="1380872"/>
            <a:ext cx="2702621" cy="572317"/>
          </a:xfrm>
          <a:prstGeom prst="roundRect">
            <a:avLst>
              <a:gd name="adj" fmla="val 50000"/>
            </a:avLst>
          </a:prstGeom>
          <a:gradFill>
            <a:gsLst>
              <a:gs pos="0">
                <a:schemeClr val="accent1">
                  <a:lumMod val="5000"/>
                  <a:lumOff val="95000"/>
                </a:schemeClr>
              </a:gs>
              <a:gs pos="100000">
                <a:schemeClr val="accent3"/>
              </a:gs>
            </a:gsLst>
            <a:lin ang="3000000" scaled="0"/>
          </a:gradFill>
          <a:ln w="25400">
            <a:noFill/>
          </a:ln>
          <a:effectLst>
            <a:outerShdw blurRad="889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2000" b="1" dirty="0">
                <a:solidFill>
                  <a:schemeClr val="tx1"/>
                </a:solidFill>
                <a:effectLst/>
              </a:defRPr>
            </a:lvl1pPr>
          </a:lstStyle>
          <a:p>
            <a:pPr lvl="0" algn="ctr">
              <a:spcAft>
                <a:spcPts val="1200"/>
              </a:spcAft>
            </a:pPr>
            <a:r>
              <a:rPr lang="en-US" dirty="0"/>
              <a:t>Text</a:t>
            </a:r>
          </a:p>
        </p:txBody>
      </p:sp>
      <p:sp>
        <p:nvSpPr>
          <p:cNvPr id="64" name="Text Placeholder 51">
            <a:extLst>
              <a:ext uri="{FF2B5EF4-FFF2-40B4-BE49-F238E27FC236}">
                <a16:creationId xmlns:a16="http://schemas.microsoft.com/office/drawing/2014/main" id="{E80F2DDD-50EF-BC55-8C65-DB91E6642DF7}"/>
              </a:ext>
            </a:extLst>
          </p:cNvPr>
          <p:cNvSpPr>
            <a:spLocks noGrp="1"/>
          </p:cNvSpPr>
          <p:nvPr>
            <p:ph type="body" sz="quarter" idx="15" hasCustomPrompt="1"/>
          </p:nvPr>
        </p:nvSpPr>
        <p:spPr>
          <a:xfrm>
            <a:off x="8569735" y="1380872"/>
            <a:ext cx="2702621" cy="572317"/>
          </a:xfrm>
          <a:prstGeom prst="roundRect">
            <a:avLst>
              <a:gd name="adj" fmla="val 50000"/>
            </a:avLst>
          </a:prstGeom>
          <a:gradFill>
            <a:gsLst>
              <a:gs pos="0">
                <a:schemeClr val="accent1">
                  <a:lumMod val="5000"/>
                  <a:lumOff val="95000"/>
                </a:schemeClr>
              </a:gs>
              <a:gs pos="100000">
                <a:schemeClr val="accent4"/>
              </a:gs>
            </a:gsLst>
            <a:lin ang="3000000" scaled="0"/>
          </a:gradFill>
          <a:ln w="25400">
            <a:noFill/>
          </a:ln>
          <a:effectLst>
            <a:outerShdw blurRad="889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lgn="ctr">
              <a:defRPr lang="en-US" sz="2000" b="1" dirty="0">
                <a:solidFill>
                  <a:schemeClr val="tx1"/>
                </a:solidFill>
                <a:effectLst/>
              </a:defRPr>
            </a:lvl1pPr>
          </a:lstStyle>
          <a:p>
            <a:pPr lvl="0" algn="ctr">
              <a:spcAft>
                <a:spcPts val="1200"/>
              </a:spcAft>
            </a:pPr>
            <a:r>
              <a:rPr lang="en-US" dirty="0"/>
              <a:t>Text</a:t>
            </a:r>
          </a:p>
        </p:txBody>
      </p:sp>
      <p:sp>
        <p:nvSpPr>
          <p:cNvPr id="3" name="Footer Placeholder 3" hidden="1">
            <a:extLst>
              <a:ext uri="{FF2B5EF4-FFF2-40B4-BE49-F238E27FC236}">
                <a16:creationId xmlns:a16="http://schemas.microsoft.com/office/drawing/2014/main" id="{8D286AA6-23D7-11EE-E1FC-E05D2F23535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bg1"/>
                </a:solidFill>
              </a:rPr>
              <a:t>‹#›</a:t>
            </a:fld>
            <a:endParaRPr lang="en-US" sz="1200">
              <a:solidFill>
                <a:schemeClr val="bg1"/>
              </a:solidFill>
            </a:endParaRPr>
          </a:p>
        </p:txBody>
      </p:sp>
    </p:spTree>
    <p:extLst>
      <p:ext uri="{BB962C8B-B14F-4D97-AF65-F5344CB8AC3E}">
        <p14:creationId xmlns:p14="http://schemas.microsoft.com/office/powerpoint/2010/main" val="314099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ographic_11">
    <p:spTree>
      <p:nvGrpSpPr>
        <p:cNvPr id="1" name=""/>
        <p:cNvGrpSpPr/>
        <p:nvPr/>
      </p:nvGrpSpPr>
      <p:grpSpPr>
        <a:xfrm>
          <a:off x="0" y="0"/>
          <a:ext cx="0" cy="0"/>
          <a:chOff x="0" y="0"/>
          <a:chExt cx="0" cy="0"/>
        </a:xfrm>
      </p:grpSpPr>
      <p:pic>
        <p:nvPicPr>
          <p:cNvPr id="3" name="Picture 2" descr="A colorful smoke on a white background&#10;&#10;Description automatically generated">
            <a:extLst>
              <a:ext uri="{FF2B5EF4-FFF2-40B4-BE49-F238E27FC236}">
                <a16:creationId xmlns:a16="http://schemas.microsoft.com/office/drawing/2014/main" id="{41BB9542-5DDE-A0C8-4F75-83E65AF31F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0" y="3429000"/>
            <a:ext cx="6487171" cy="3429000"/>
          </a:xfrm>
          <a:prstGeom prst="rect">
            <a:avLst/>
          </a:prstGeom>
        </p:spPr>
      </p:pic>
      <p:sp>
        <p:nvSpPr>
          <p:cNvPr id="2" name="Title 1"/>
          <p:cNvSpPr>
            <a:spLocks noGrp="1"/>
          </p:cNvSpPr>
          <p:nvPr userDrawn="1">
            <p:ph type="title"/>
          </p:nvPr>
        </p:nvSpPr>
        <p:spPr/>
        <p:txBody>
          <a:bodyPr/>
          <a:lstStyle>
            <a:lvl1pPr algn="l" defTabSz="914400" rtl="0" eaLnBrk="1" latinLnBrk="0" hangingPunct="1">
              <a:lnSpc>
                <a:spcPct val="100000"/>
              </a:lnSpc>
              <a:spcBef>
                <a:spcPct val="0"/>
              </a:spcBef>
              <a:buNone/>
              <a:defRPr lang="en-US" sz="3600" b="1" kern="1200" dirty="0">
                <a:solidFill>
                  <a:schemeClr val="tx1"/>
                </a:solidFill>
                <a:latin typeface="+mj-lt"/>
                <a:ea typeface="+mj-ea"/>
                <a:cs typeface="+mj-cs"/>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E472DE4B-B05E-F368-2D6B-0C7126FAB441}"/>
              </a:ext>
            </a:extLst>
          </p:cNvPr>
          <p:cNvCxnSpPr>
            <a:cxnSpLocks/>
          </p:cNvCxnSpPr>
          <p:nvPr userDrawn="1"/>
        </p:nvCxnSpPr>
        <p:spPr>
          <a:xfrm>
            <a:off x="6798565" y="1307773"/>
            <a:ext cx="0" cy="4438901"/>
          </a:xfrm>
          <a:prstGeom prst="line">
            <a:avLst/>
          </a:prstGeom>
          <a:ln w="19050">
            <a:gradFill>
              <a:gsLst>
                <a:gs pos="0">
                  <a:schemeClr val="accent6">
                    <a:lumMod val="20000"/>
                    <a:lumOff val="80000"/>
                  </a:schemeClr>
                </a:gs>
                <a:gs pos="50000">
                  <a:schemeClr val="accent5"/>
                </a:gs>
                <a:gs pos="100000">
                  <a:schemeClr val="accent6">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4" name="Text Placeholder 103">
            <a:extLst>
              <a:ext uri="{FF2B5EF4-FFF2-40B4-BE49-F238E27FC236}">
                <a16:creationId xmlns:a16="http://schemas.microsoft.com/office/drawing/2014/main" id="{93BD1231-4170-A0FB-3425-74677AD1E7B5}"/>
              </a:ext>
            </a:extLst>
          </p:cNvPr>
          <p:cNvSpPr>
            <a:spLocks noGrp="1"/>
          </p:cNvSpPr>
          <p:nvPr>
            <p:ph type="body" sz="quarter" idx="16" hasCustomPrompt="1"/>
          </p:nvPr>
        </p:nvSpPr>
        <p:spPr>
          <a:xfrm>
            <a:off x="1602568" y="1516823"/>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05" name="Text Placeholder 103">
            <a:extLst>
              <a:ext uri="{FF2B5EF4-FFF2-40B4-BE49-F238E27FC236}">
                <a16:creationId xmlns:a16="http://schemas.microsoft.com/office/drawing/2014/main" id="{CC1D34B6-BCAE-03AC-46B1-620B671C7FEA}"/>
              </a:ext>
            </a:extLst>
          </p:cNvPr>
          <p:cNvSpPr>
            <a:spLocks noGrp="1"/>
          </p:cNvSpPr>
          <p:nvPr>
            <p:ph type="body" sz="quarter" idx="17" hasCustomPrompt="1"/>
          </p:nvPr>
        </p:nvSpPr>
        <p:spPr>
          <a:xfrm>
            <a:off x="1602568" y="1920770"/>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06" name="Text Placeholder 103">
            <a:extLst>
              <a:ext uri="{FF2B5EF4-FFF2-40B4-BE49-F238E27FC236}">
                <a16:creationId xmlns:a16="http://schemas.microsoft.com/office/drawing/2014/main" id="{C78B47BF-F2FA-A1DC-12D4-B953F1F4895F}"/>
              </a:ext>
            </a:extLst>
          </p:cNvPr>
          <p:cNvSpPr>
            <a:spLocks noGrp="1"/>
          </p:cNvSpPr>
          <p:nvPr>
            <p:ph type="body" sz="quarter" idx="18" hasCustomPrompt="1"/>
          </p:nvPr>
        </p:nvSpPr>
        <p:spPr>
          <a:xfrm>
            <a:off x="4478127" y="1519618"/>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07" name="Text Placeholder 103">
            <a:extLst>
              <a:ext uri="{FF2B5EF4-FFF2-40B4-BE49-F238E27FC236}">
                <a16:creationId xmlns:a16="http://schemas.microsoft.com/office/drawing/2014/main" id="{A6B8F1F4-7143-6ED7-114F-8B3E7B7D5286}"/>
              </a:ext>
            </a:extLst>
          </p:cNvPr>
          <p:cNvSpPr>
            <a:spLocks noGrp="1"/>
          </p:cNvSpPr>
          <p:nvPr>
            <p:ph type="body" sz="quarter" idx="19" hasCustomPrompt="1"/>
          </p:nvPr>
        </p:nvSpPr>
        <p:spPr>
          <a:xfrm>
            <a:off x="4478127" y="1923565"/>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10" name="Text Placeholder 103">
            <a:extLst>
              <a:ext uri="{FF2B5EF4-FFF2-40B4-BE49-F238E27FC236}">
                <a16:creationId xmlns:a16="http://schemas.microsoft.com/office/drawing/2014/main" id="{BD6B792E-CE0A-17BA-4083-7507259A23A8}"/>
              </a:ext>
            </a:extLst>
          </p:cNvPr>
          <p:cNvSpPr>
            <a:spLocks noGrp="1"/>
          </p:cNvSpPr>
          <p:nvPr>
            <p:ph type="body" sz="quarter" idx="22" hasCustomPrompt="1"/>
          </p:nvPr>
        </p:nvSpPr>
        <p:spPr>
          <a:xfrm>
            <a:off x="1602568" y="2822814"/>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11" name="Text Placeholder 103">
            <a:extLst>
              <a:ext uri="{FF2B5EF4-FFF2-40B4-BE49-F238E27FC236}">
                <a16:creationId xmlns:a16="http://schemas.microsoft.com/office/drawing/2014/main" id="{A5B52DA8-4DE3-597D-119A-5AD4858F1414}"/>
              </a:ext>
            </a:extLst>
          </p:cNvPr>
          <p:cNvSpPr>
            <a:spLocks noGrp="1"/>
          </p:cNvSpPr>
          <p:nvPr>
            <p:ph type="body" sz="quarter" idx="23" hasCustomPrompt="1"/>
          </p:nvPr>
        </p:nvSpPr>
        <p:spPr>
          <a:xfrm>
            <a:off x="1602568" y="3226761"/>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12" name="Text Placeholder 103">
            <a:extLst>
              <a:ext uri="{FF2B5EF4-FFF2-40B4-BE49-F238E27FC236}">
                <a16:creationId xmlns:a16="http://schemas.microsoft.com/office/drawing/2014/main" id="{D1A5BF26-C99F-EF95-3947-6D6573AC8C16}"/>
              </a:ext>
            </a:extLst>
          </p:cNvPr>
          <p:cNvSpPr>
            <a:spLocks noGrp="1"/>
          </p:cNvSpPr>
          <p:nvPr>
            <p:ph type="body" sz="quarter" idx="24" hasCustomPrompt="1"/>
          </p:nvPr>
        </p:nvSpPr>
        <p:spPr>
          <a:xfrm>
            <a:off x="4478127" y="2825609"/>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13" name="Text Placeholder 103">
            <a:extLst>
              <a:ext uri="{FF2B5EF4-FFF2-40B4-BE49-F238E27FC236}">
                <a16:creationId xmlns:a16="http://schemas.microsoft.com/office/drawing/2014/main" id="{6944D74C-FF05-2945-0303-454960650D36}"/>
              </a:ext>
            </a:extLst>
          </p:cNvPr>
          <p:cNvSpPr>
            <a:spLocks noGrp="1"/>
          </p:cNvSpPr>
          <p:nvPr>
            <p:ph type="body" sz="quarter" idx="25" hasCustomPrompt="1"/>
          </p:nvPr>
        </p:nvSpPr>
        <p:spPr>
          <a:xfrm>
            <a:off x="4478127" y="3229556"/>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16" name="Text Placeholder 103">
            <a:extLst>
              <a:ext uri="{FF2B5EF4-FFF2-40B4-BE49-F238E27FC236}">
                <a16:creationId xmlns:a16="http://schemas.microsoft.com/office/drawing/2014/main" id="{953DF175-ABC7-9B51-6B65-1F10F846EE6C}"/>
              </a:ext>
            </a:extLst>
          </p:cNvPr>
          <p:cNvSpPr>
            <a:spLocks noGrp="1"/>
          </p:cNvSpPr>
          <p:nvPr>
            <p:ph type="body" sz="quarter" idx="28" hasCustomPrompt="1"/>
          </p:nvPr>
        </p:nvSpPr>
        <p:spPr>
          <a:xfrm>
            <a:off x="1602568" y="4133912"/>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17" name="Text Placeholder 103">
            <a:extLst>
              <a:ext uri="{FF2B5EF4-FFF2-40B4-BE49-F238E27FC236}">
                <a16:creationId xmlns:a16="http://schemas.microsoft.com/office/drawing/2014/main" id="{605A1AAB-B344-D5F6-5778-5458888914BA}"/>
              </a:ext>
            </a:extLst>
          </p:cNvPr>
          <p:cNvSpPr>
            <a:spLocks noGrp="1"/>
          </p:cNvSpPr>
          <p:nvPr>
            <p:ph type="body" sz="quarter" idx="29" hasCustomPrompt="1"/>
          </p:nvPr>
        </p:nvSpPr>
        <p:spPr>
          <a:xfrm>
            <a:off x="1602568" y="4537859"/>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18" name="Text Placeholder 103">
            <a:extLst>
              <a:ext uri="{FF2B5EF4-FFF2-40B4-BE49-F238E27FC236}">
                <a16:creationId xmlns:a16="http://schemas.microsoft.com/office/drawing/2014/main" id="{D567F746-566D-5C36-27BB-E6309937C1B2}"/>
              </a:ext>
            </a:extLst>
          </p:cNvPr>
          <p:cNvSpPr>
            <a:spLocks noGrp="1"/>
          </p:cNvSpPr>
          <p:nvPr>
            <p:ph type="body" sz="quarter" idx="30" hasCustomPrompt="1"/>
          </p:nvPr>
        </p:nvSpPr>
        <p:spPr>
          <a:xfrm>
            <a:off x="4478127" y="4136707"/>
            <a:ext cx="1620782" cy="387372"/>
          </a:xfrm>
        </p:spPr>
        <p:txBody>
          <a:bodyPr wrap="square" anchor="ctr"/>
          <a:lstStyle>
            <a:lvl1pPr algn="l">
              <a:defRPr lang="en-US" sz="3000" b="1" kern="1200" dirty="0">
                <a:gradFill>
                  <a:gsLst>
                    <a:gs pos="0">
                      <a:srgbClr val="FDB515"/>
                    </a:gs>
                    <a:gs pos="100000">
                      <a:srgbClr val="EC008C"/>
                    </a:gs>
                  </a:gsLst>
                  <a:lin ang="0" scaled="1"/>
                </a:gradFill>
                <a:latin typeface="Century Gothic" panose="020F0302020204030204"/>
                <a:ea typeface="+mn-ea"/>
                <a:cs typeface="+mn-cs"/>
              </a:defRPr>
            </a:lvl1pPr>
          </a:lstStyle>
          <a:p>
            <a:pPr lvl="0"/>
            <a:r>
              <a:rPr lang="en-US" dirty="0"/>
              <a:t>Text</a:t>
            </a:r>
          </a:p>
        </p:txBody>
      </p:sp>
      <p:sp>
        <p:nvSpPr>
          <p:cNvPr id="119" name="Text Placeholder 103">
            <a:extLst>
              <a:ext uri="{FF2B5EF4-FFF2-40B4-BE49-F238E27FC236}">
                <a16:creationId xmlns:a16="http://schemas.microsoft.com/office/drawing/2014/main" id="{D7426DBB-AC4A-7F83-5B2F-5D06AFADFB68}"/>
              </a:ext>
            </a:extLst>
          </p:cNvPr>
          <p:cNvSpPr>
            <a:spLocks noGrp="1"/>
          </p:cNvSpPr>
          <p:nvPr>
            <p:ph type="body" sz="quarter" idx="31" hasCustomPrompt="1"/>
          </p:nvPr>
        </p:nvSpPr>
        <p:spPr>
          <a:xfrm>
            <a:off x="4478127" y="4540654"/>
            <a:ext cx="1620782" cy="332714"/>
          </a:xfrm>
        </p:spPr>
        <p:txBody>
          <a:bodyPr wrap="square" anchor="ctr"/>
          <a:lstStyle>
            <a:lvl1pPr algn="l">
              <a:defRPr kumimoji="0" lang="en-US" sz="1600" b="0" i="0" u="none" strike="noStrike" kern="1200" cap="none" spc="0" normalizeH="0" baseline="0" dirty="0" smtClean="0">
                <a:ln>
                  <a:noFill/>
                </a:ln>
                <a:solidFill>
                  <a:schemeClr val="tx1"/>
                </a:solidFill>
                <a:effectLst/>
                <a:uLnTx/>
                <a:uFillTx/>
                <a:latin typeface="Century Gothic" panose="020F0302020204030204"/>
                <a:ea typeface="+mn-ea"/>
                <a:cs typeface="+mn-cs"/>
              </a:defRPr>
            </a:lvl1pPr>
          </a:lstStyle>
          <a:p>
            <a:pPr lvl="0"/>
            <a:r>
              <a:rPr lang="en-US" dirty="0"/>
              <a:t>Text</a:t>
            </a:r>
          </a:p>
        </p:txBody>
      </p:sp>
      <p:sp>
        <p:nvSpPr>
          <p:cNvPr id="125" name="Content Placeholder 124">
            <a:extLst>
              <a:ext uri="{FF2B5EF4-FFF2-40B4-BE49-F238E27FC236}">
                <a16:creationId xmlns:a16="http://schemas.microsoft.com/office/drawing/2014/main" id="{376E0CC8-6B2C-EDB9-3998-2D5C3A05172A}"/>
              </a:ext>
            </a:extLst>
          </p:cNvPr>
          <p:cNvSpPr>
            <a:spLocks noGrp="1"/>
          </p:cNvSpPr>
          <p:nvPr>
            <p:ph sz="quarter" idx="34" hasCustomPrompt="1"/>
          </p:nvPr>
        </p:nvSpPr>
        <p:spPr>
          <a:xfrm>
            <a:off x="557121" y="1417611"/>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126" name="Content Placeholder 124">
            <a:extLst>
              <a:ext uri="{FF2B5EF4-FFF2-40B4-BE49-F238E27FC236}">
                <a16:creationId xmlns:a16="http://schemas.microsoft.com/office/drawing/2014/main" id="{91278A7B-B873-D6AE-A4F2-0B70316221FA}"/>
              </a:ext>
            </a:extLst>
          </p:cNvPr>
          <p:cNvSpPr>
            <a:spLocks noGrp="1"/>
          </p:cNvSpPr>
          <p:nvPr>
            <p:ph sz="quarter" idx="35" hasCustomPrompt="1"/>
          </p:nvPr>
        </p:nvSpPr>
        <p:spPr>
          <a:xfrm>
            <a:off x="557121" y="2747304"/>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127" name="Content Placeholder 124">
            <a:extLst>
              <a:ext uri="{FF2B5EF4-FFF2-40B4-BE49-F238E27FC236}">
                <a16:creationId xmlns:a16="http://schemas.microsoft.com/office/drawing/2014/main" id="{6B0FD723-7B2C-64EE-1879-510FCE7A3725}"/>
              </a:ext>
            </a:extLst>
          </p:cNvPr>
          <p:cNvSpPr>
            <a:spLocks noGrp="1"/>
          </p:cNvSpPr>
          <p:nvPr>
            <p:ph sz="quarter" idx="36" hasCustomPrompt="1"/>
          </p:nvPr>
        </p:nvSpPr>
        <p:spPr>
          <a:xfrm>
            <a:off x="557121" y="4076998"/>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129" name="Content Placeholder 124">
            <a:extLst>
              <a:ext uri="{FF2B5EF4-FFF2-40B4-BE49-F238E27FC236}">
                <a16:creationId xmlns:a16="http://schemas.microsoft.com/office/drawing/2014/main" id="{73F1D1AB-36A4-382F-C539-9A8A1971CFEA}"/>
              </a:ext>
            </a:extLst>
          </p:cNvPr>
          <p:cNvSpPr>
            <a:spLocks noGrp="1"/>
          </p:cNvSpPr>
          <p:nvPr>
            <p:ph sz="quarter" idx="37" hasCustomPrompt="1"/>
          </p:nvPr>
        </p:nvSpPr>
        <p:spPr>
          <a:xfrm>
            <a:off x="3468893" y="1417611"/>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130" name="Content Placeholder 124">
            <a:extLst>
              <a:ext uri="{FF2B5EF4-FFF2-40B4-BE49-F238E27FC236}">
                <a16:creationId xmlns:a16="http://schemas.microsoft.com/office/drawing/2014/main" id="{94CFA906-FFD4-05E8-A3D9-7DAE32387F98}"/>
              </a:ext>
            </a:extLst>
          </p:cNvPr>
          <p:cNvSpPr>
            <a:spLocks noGrp="1"/>
          </p:cNvSpPr>
          <p:nvPr>
            <p:ph sz="quarter" idx="38" hasCustomPrompt="1"/>
          </p:nvPr>
        </p:nvSpPr>
        <p:spPr>
          <a:xfrm>
            <a:off x="3468893" y="2747304"/>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131" name="Content Placeholder 124">
            <a:extLst>
              <a:ext uri="{FF2B5EF4-FFF2-40B4-BE49-F238E27FC236}">
                <a16:creationId xmlns:a16="http://schemas.microsoft.com/office/drawing/2014/main" id="{692AC7AA-436B-7FA2-43ED-DFDA5025959C}"/>
              </a:ext>
            </a:extLst>
          </p:cNvPr>
          <p:cNvSpPr>
            <a:spLocks noGrp="1"/>
          </p:cNvSpPr>
          <p:nvPr>
            <p:ph sz="quarter" idx="39" hasCustomPrompt="1"/>
          </p:nvPr>
        </p:nvSpPr>
        <p:spPr>
          <a:xfrm>
            <a:off x="3468893" y="4076998"/>
            <a:ext cx="914400" cy="914400"/>
          </a:xfrm>
          <a:prstGeom prst="ellipse">
            <a:avLst/>
          </a:prstGeom>
          <a:noFill/>
          <a:ln w="22225">
            <a:gradFill>
              <a:gsLst>
                <a:gs pos="0">
                  <a:schemeClr val="bg1"/>
                </a:gs>
                <a:gs pos="100000">
                  <a:schemeClr val="accent4"/>
                </a:gs>
              </a:gsLst>
              <a:lin ang="3600000" scaled="0"/>
            </a:gradFill>
          </a:ln>
        </p:spPr>
        <p:txBody>
          <a:bodyPr anchor="ctr"/>
          <a:lstStyle>
            <a:lvl1pPr algn="ctr">
              <a:defRPr/>
            </a:lvl1pPr>
          </a:lstStyle>
          <a:p>
            <a:pPr lvl="0"/>
            <a:r>
              <a:rPr lang="en-US" dirty="0"/>
              <a:t>Icon</a:t>
            </a:r>
          </a:p>
        </p:txBody>
      </p:sp>
      <p:sp>
        <p:nvSpPr>
          <p:cNvPr id="80" name="Rectangle: Top Corners Rounded 79">
            <a:extLst>
              <a:ext uri="{FF2B5EF4-FFF2-40B4-BE49-F238E27FC236}">
                <a16:creationId xmlns:a16="http://schemas.microsoft.com/office/drawing/2014/main" id="{C621D800-4C19-963C-FD29-99AF4A7CAACE}"/>
              </a:ext>
            </a:extLst>
          </p:cNvPr>
          <p:cNvSpPr/>
          <p:nvPr userDrawn="1"/>
        </p:nvSpPr>
        <p:spPr>
          <a:xfrm rot="5400000" flipV="1">
            <a:off x="7537215" y="1083856"/>
            <a:ext cx="4572832" cy="4690289"/>
          </a:xfrm>
          <a:prstGeom prst="round2SameRect">
            <a:avLst>
              <a:gd name="adj1" fmla="val 2446"/>
              <a:gd name="adj2" fmla="val 0"/>
            </a:avLst>
          </a:prstGeom>
          <a:gradFill>
            <a:gsLst>
              <a:gs pos="0">
                <a:schemeClr val="accent6">
                  <a:lumMod val="40000"/>
                  <a:lumOff val="60000"/>
                </a:schemeClr>
              </a:gs>
              <a:gs pos="100000">
                <a:schemeClr val="bg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entury Gothic" panose="020F0302020204030204"/>
              <a:ea typeface="+mn-ea"/>
              <a:cs typeface="+mn-cs"/>
            </a:endParaRPr>
          </a:p>
        </p:txBody>
      </p:sp>
      <p:sp>
        <p:nvSpPr>
          <p:cNvPr id="132" name="Content Placeholder 124">
            <a:extLst>
              <a:ext uri="{FF2B5EF4-FFF2-40B4-BE49-F238E27FC236}">
                <a16:creationId xmlns:a16="http://schemas.microsoft.com/office/drawing/2014/main" id="{73D6885E-E148-B4BB-C9E2-DCDBAC06D7D4}"/>
              </a:ext>
            </a:extLst>
          </p:cNvPr>
          <p:cNvSpPr>
            <a:spLocks noGrp="1"/>
          </p:cNvSpPr>
          <p:nvPr>
            <p:ph sz="quarter" idx="40" hasCustomPrompt="1"/>
          </p:nvPr>
        </p:nvSpPr>
        <p:spPr>
          <a:xfrm>
            <a:off x="7762106" y="1435899"/>
            <a:ext cx="914400" cy="914400"/>
          </a:xfrm>
          <a:prstGeom prst="ellipse">
            <a:avLst/>
          </a:prstGeom>
          <a:solidFill>
            <a:schemeClr val="bg1"/>
          </a:solidFill>
          <a:effectLst>
            <a:outerShdw blurRad="63500" sx="102000" sy="102000" algn="ctr" rotWithShape="0">
              <a:prstClr val="black">
                <a:alpha val="40000"/>
              </a:prstClr>
            </a:outerShdw>
          </a:effectLst>
        </p:spPr>
        <p:txBody>
          <a:bodyPr anchor="ctr"/>
          <a:lstStyle>
            <a:lvl1pPr algn="ctr">
              <a:defRPr sz="1800"/>
            </a:lvl1pPr>
          </a:lstStyle>
          <a:p>
            <a:pPr lvl="0"/>
            <a:r>
              <a:rPr lang="en-US" dirty="0"/>
              <a:t>Icon</a:t>
            </a:r>
          </a:p>
        </p:txBody>
      </p:sp>
      <p:sp>
        <p:nvSpPr>
          <p:cNvPr id="133" name="Text Placeholder 103">
            <a:extLst>
              <a:ext uri="{FF2B5EF4-FFF2-40B4-BE49-F238E27FC236}">
                <a16:creationId xmlns:a16="http://schemas.microsoft.com/office/drawing/2014/main" id="{4E845146-5397-A01F-43E0-DC5048EE5E64}"/>
              </a:ext>
            </a:extLst>
          </p:cNvPr>
          <p:cNvSpPr>
            <a:spLocks noGrp="1"/>
          </p:cNvSpPr>
          <p:nvPr>
            <p:ph type="body" sz="quarter" idx="41" hasCustomPrompt="1"/>
          </p:nvPr>
        </p:nvSpPr>
        <p:spPr>
          <a:xfrm>
            <a:off x="8924809" y="1632216"/>
            <a:ext cx="2710378" cy="277612"/>
          </a:xfrm>
        </p:spPr>
        <p:txBody>
          <a:bodyPr wrap="square" anchor="ctr"/>
          <a:lstStyle>
            <a:lvl1pPr>
              <a:defRPr kumimoji="0" lang="en-US" sz="1800" b="1"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34" name="Text Placeholder 103">
            <a:extLst>
              <a:ext uri="{FF2B5EF4-FFF2-40B4-BE49-F238E27FC236}">
                <a16:creationId xmlns:a16="http://schemas.microsoft.com/office/drawing/2014/main" id="{8C50E397-687D-5968-F548-AD03268086DB}"/>
              </a:ext>
            </a:extLst>
          </p:cNvPr>
          <p:cNvSpPr>
            <a:spLocks noGrp="1"/>
          </p:cNvSpPr>
          <p:nvPr>
            <p:ph type="body" sz="quarter" idx="42" hasCustomPrompt="1"/>
          </p:nvPr>
        </p:nvSpPr>
        <p:spPr>
          <a:xfrm>
            <a:off x="8924809" y="1921593"/>
            <a:ext cx="2710378" cy="277612"/>
          </a:xfrm>
        </p:spPr>
        <p:txBody>
          <a:bodyPr wrap="square" anchor="ctr"/>
          <a:lstStyle>
            <a:lvl1pPr>
              <a:defRPr kumimoji="0" lang="en-US" sz="1600" b="0"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35" name="Content Placeholder 124">
            <a:extLst>
              <a:ext uri="{FF2B5EF4-FFF2-40B4-BE49-F238E27FC236}">
                <a16:creationId xmlns:a16="http://schemas.microsoft.com/office/drawing/2014/main" id="{24001576-81F1-F7E4-0C7E-2A033D66D602}"/>
              </a:ext>
            </a:extLst>
          </p:cNvPr>
          <p:cNvSpPr>
            <a:spLocks noGrp="1"/>
          </p:cNvSpPr>
          <p:nvPr>
            <p:ph sz="quarter" idx="43" hasCustomPrompt="1"/>
          </p:nvPr>
        </p:nvSpPr>
        <p:spPr>
          <a:xfrm>
            <a:off x="7762106" y="2462723"/>
            <a:ext cx="914400" cy="914400"/>
          </a:xfrm>
          <a:prstGeom prst="ellipse">
            <a:avLst/>
          </a:prstGeom>
          <a:solidFill>
            <a:schemeClr val="bg1"/>
          </a:solidFill>
          <a:effectLst>
            <a:outerShdw blurRad="63500" sx="102000" sy="102000" algn="ctr" rotWithShape="0">
              <a:prstClr val="black">
                <a:alpha val="40000"/>
              </a:prstClr>
            </a:outerShdw>
          </a:effectLst>
        </p:spPr>
        <p:txBody>
          <a:bodyPr anchor="ctr"/>
          <a:lstStyle>
            <a:lvl1pPr algn="ctr">
              <a:defRPr sz="1800"/>
            </a:lvl1pPr>
          </a:lstStyle>
          <a:p>
            <a:pPr lvl="0"/>
            <a:r>
              <a:rPr lang="en-US" dirty="0"/>
              <a:t>Icon</a:t>
            </a:r>
          </a:p>
        </p:txBody>
      </p:sp>
      <p:sp>
        <p:nvSpPr>
          <p:cNvPr id="136" name="Content Placeholder 124">
            <a:extLst>
              <a:ext uri="{FF2B5EF4-FFF2-40B4-BE49-F238E27FC236}">
                <a16:creationId xmlns:a16="http://schemas.microsoft.com/office/drawing/2014/main" id="{64FFF599-BE5D-97BA-022C-F701DC43079E}"/>
              </a:ext>
            </a:extLst>
          </p:cNvPr>
          <p:cNvSpPr>
            <a:spLocks noGrp="1"/>
          </p:cNvSpPr>
          <p:nvPr>
            <p:ph sz="quarter" idx="44" hasCustomPrompt="1"/>
          </p:nvPr>
        </p:nvSpPr>
        <p:spPr>
          <a:xfrm>
            <a:off x="7762106" y="3489547"/>
            <a:ext cx="914400" cy="914400"/>
          </a:xfrm>
          <a:prstGeom prst="ellipse">
            <a:avLst/>
          </a:prstGeom>
          <a:solidFill>
            <a:schemeClr val="bg1"/>
          </a:solidFill>
          <a:effectLst>
            <a:outerShdw blurRad="63500" sx="102000" sy="102000" algn="ctr" rotWithShape="0">
              <a:prstClr val="black">
                <a:alpha val="40000"/>
              </a:prstClr>
            </a:outerShdw>
          </a:effectLst>
        </p:spPr>
        <p:txBody>
          <a:bodyPr anchor="ctr"/>
          <a:lstStyle>
            <a:lvl1pPr algn="ctr">
              <a:defRPr sz="1800"/>
            </a:lvl1pPr>
          </a:lstStyle>
          <a:p>
            <a:pPr lvl="0"/>
            <a:r>
              <a:rPr lang="en-US" dirty="0"/>
              <a:t>Icon</a:t>
            </a:r>
          </a:p>
        </p:txBody>
      </p:sp>
      <p:sp>
        <p:nvSpPr>
          <p:cNvPr id="137" name="Content Placeholder 124">
            <a:extLst>
              <a:ext uri="{FF2B5EF4-FFF2-40B4-BE49-F238E27FC236}">
                <a16:creationId xmlns:a16="http://schemas.microsoft.com/office/drawing/2014/main" id="{1B506FFE-FBFC-DF3E-AB06-B28FBF831A29}"/>
              </a:ext>
            </a:extLst>
          </p:cNvPr>
          <p:cNvSpPr>
            <a:spLocks noGrp="1"/>
          </p:cNvSpPr>
          <p:nvPr>
            <p:ph sz="quarter" idx="45" hasCustomPrompt="1"/>
          </p:nvPr>
        </p:nvSpPr>
        <p:spPr>
          <a:xfrm>
            <a:off x="7762106" y="4516370"/>
            <a:ext cx="914400" cy="914400"/>
          </a:xfrm>
          <a:prstGeom prst="ellipse">
            <a:avLst/>
          </a:prstGeom>
          <a:solidFill>
            <a:schemeClr val="bg1"/>
          </a:solidFill>
          <a:effectLst>
            <a:outerShdw blurRad="63500" sx="102000" sy="102000" algn="ctr" rotWithShape="0">
              <a:prstClr val="black">
                <a:alpha val="40000"/>
              </a:prstClr>
            </a:outerShdw>
          </a:effectLst>
        </p:spPr>
        <p:txBody>
          <a:bodyPr anchor="ctr"/>
          <a:lstStyle>
            <a:lvl1pPr algn="ctr">
              <a:defRPr sz="1800"/>
            </a:lvl1pPr>
          </a:lstStyle>
          <a:p>
            <a:pPr lvl="0"/>
            <a:r>
              <a:rPr lang="en-US" dirty="0"/>
              <a:t>Icon</a:t>
            </a:r>
          </a:p>
        </p:txBody>
      </p:sp>
      <p:sp>
        <p:nvSpPr>
          <p:cNvPr id="138" name="Text Placeholder 103">
            <a:extLst>
              <a:ext uri="{FF2B5EF4-FFF2-40B4-BE49-F238E27FC236}">
                <a16:creationId xmlns:a16="http://schemas.microsoft.com/office/drawing/2014/main" id="{D9B474CF-842C-014B-2AB7-40FA36C6BC9F}"/>
              </a:ext>
            </a:extLst>
          </p:cNvPr>
          <p:cNvSpPr>
            <a:spLocks noGrp="1"/>
          </p:cNvSpPr>
          <p:nvPr>
            <p:ph type="body" sz="quarter" idx="46" hasCustomPrompt="1"/>
          </p:nvPr>
        </p:nvSpPr>
        <p:spPr>
          <a:xfrm>
            <a:off x="8924809" y="2641009"/>
            <a:ext cx="2710378" cy="277612"/>
          </a:xfrm>
        </p:spPr>
        <p:txBody>
          <a:bodyPr wrap="square" anchor="ctr"/>
          <a:lstStyle>
            <a:lvl1pPr>
              <a:defRPr kumimoji="0" lang="en-US" sz="1800" b="1"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39" name="Text Placeholder 103">
            <a:extLst>
              <a:ext uri="{FF2B5EF4-FFF2-40B4-BE49-F238E27FC236}">
                <a16:creationId xmlns:a16="http://schemas.microsoft.com/office/drawing/2014/main" id="{FDD06324-E4A1-90CF-3C49-67EFA383B51C}"/>
              </a:ext>
            </a:extLst>
          </p:cNvPr>
          <p:cNvSpPr>
            <a:spLocks noGrp="1"/>
          </p:cNvSpPr>
          <p:nvPr>
            <p:ph type="body" sz="quarter" idx="47" hasCustomPrompt="1"/>
          </p:nvPr>
        </p:nvSpPr>
        <p:spPr>
          <a:xfrm>
            <a:off x="8924809" y="2930386"/>
            <a:ext cx="2710378" cy="277612"/>
          </a:xfrm>
        </p:spPr>
        <p:txBody>
          <a:bodyPr wrap="square" anchor="ctr"/>
          <a:lstStyle>
            <a:lvl1pPr>
              <a:defRPr kumimoji="0" lang="en-US" sz="1600" b="0"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40" name="Text Placeholder 103">
            <a:extLst>
              <a:ext uri="{FF2B5EF4-FFF2-40B4-BE49-F238E27FC236}">
                <a16:creationId xmlns:a16="http://schemas.microsoft.com/office/drawing/2014/main" id="{060EBF6F-EB8D-1360-7F6D-4D03D6AE9A45}"/>
              </a:ext>
            </a:extLst>
          </p:cNvPr>
          <p:cNvSpPr>
            <a:spLocks noGrp="1"/>
          </p:cNvSpPr>
          <p:nvPr>
            <p:ph type="body" sz="quarter" idx="48" hasCustomPrompt="1"/>
          </p:nvPr>
        </p:nvSpPr>
        <p:spPr>
          <a:xfrm>
            <a:off x="8924809" y="3646688"/>
            <a:ext cx="2710378" cy="277612"/>
          </a:xfrm>
        </p:spPr>
        <p:txBody>
          <a:bodyPr wrap="square" anchor="ctr"/>
          <a:lstStyle>
            <a:lvl1pPr>
              <a:defRPr kumimoji="0" lang="en-US" sz="1800" b="1"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41" name="Text Placeholder 103">
            <a:extLst>
              <a:ext uri="{FF2B5EF4-FFF2-40B4-BE49-F238E27FC236}">
                <a16:creationId xmlns:a16="http://schemas.microsoft.com/office/drawing/2014/main" id="{6AA81F78-4548-6429-24D7-9C2D5FE6945E}"/>
              </a:ext>
            </a:extLst>
          </p:cNvPr>
          <p:cNvSpPr>
            <a:spLocks noGrp="1"/>
          </p:cNvSpPr>
          <p:nvPr>
            <p:ph type="body" sz="quarter" idx="49" hasCustomPrompt="1"/>
          </p:nvPr>
        </p:nvSpPr>
        <p:spPr>
          <a:xfrm>
            <a:off x="8924809" y="3936065"/>
            <a:ext cx="2710378" cy="277612"/>
          </a:xfrm>
        </p:spPr>
        <p:txBody>
          <a:bodyPr wrap="square" anchor="ctr"/>
          <a:lstStyle>
            <a:lvl1pPr>
              <a:defRPr kumimoji="0" lang="en-US" sz="1600" b="0"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42" name="Text Placeholder 103">
            <a:extLst>
              <a:ext uri="{FF2B5EF4-FFF2-40B4-BE49-F238E27FC236}">
                <a16:creationId xmlns:a16="http://schemas.microsoft.com/office/drawing/2014/main" id="{C391AD2D-5BBA-F275-B296-CBA8DA770E45}"/>
              </a:ext>
            </a:extLst>
          </p:cNvPr>
          <p:cNvSpPr>
            <a:spLocks noGrp="1"/>
          </p:cNvSpPr>
          <p:nvPr>
            <p:ph type="body" sz="quarter" idx="50" hasCustomPrompt="1"/>
          </p:nvPr>
        </p:nvSpPr>
        <p:spPr>
          <a:xfrm>
            <a:off x="8924809" y="4708384"/>
            <a:ext cx="2710378" cy="277612"/>
          </a:xfrm>
        </p:spPr>
        <p:txBody>
          <a:bodyPr wrap="square" anchor="ctr"/>
          <a:lstStyle>
            <a:lvl1pPr>
              <a:defRPr kumimoji="0" lang="en-US" sz="1800" b="1"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sp>
        <p:nvSpPr>
          <p:cNvPr id="143" name="Text Placeholder 103">
            <a:extLst>
              <a:ext uri="{FF2B5EF4-FFF2-40B4-BE49-F238E27FC236}">
                <a16:creationId xmlns:a16="http://schemas.microsoft.com/office/drawing/2014/main" id="{9C78FC1C-4FD6-DC86-B2CF-57DEBB9DBD48}"/>
              </a:ext>
            </a:extLst>
          </p:cNvPr>
          <p:cNvSpPr>
            <a:spLocks noGrp="1"/>
          </p:cNvSpPr>
          <p:nvPr>
            <p:ph type="body" sz="quarter" idx="51" hasCustomPrompt="1"/>
          </p:nvPr>
        </p:nvSpPr>
        <p:spPr>
          <a:xfrm>
            <a:off x="8924809" y="4997761"/>
            <a:ext cx="2710378" cy="277612"/>
          </a:xfrm>
        </p:spPr>
        <p:txBody>
          <a:bodyPr wrap="square" anchor="ctr"/>
          <a:lstStyle>
            <a:lvl1pPr>
              <a:defRPr kumimoji="0" lang="en-US" sz="1600" b="0" i="0" u="none" strike="noStrike" kern="1200" cap="none" spc="0" normalizeH="0" baseline="0" dirty="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95000"/>
              </a:lnSpc>
              <a:spcBef>
                <a:spcPts val="0"/>
              </a:spcBef>
              <a:spcAft>
                <a:spcPts val="300"/>
              </a:spcAft>
              <a:buClrTx/>
              <a:buSzTx/>
              <a:buFontTx/>
              <a:buNone/>
              <a:tabLst/>
              <a:defRPr/>
            </a:pPr>
            <a:r>
              <a:rPr lang="en-US" dirty="0"/>
              <a:t>Text</a:t>
            </a:r>
          </a:p>
        </p:txBody>
      </p:sp>
      <p:pic>
        <p:nvPicPr>
          <p:cNvPr id="4" name="Graphic 3">
            <a:extLst>
              <a:ext uri="{FF2B5EF4-FFF2-40B4-BE49-F238E27FC236}">
                <a16:creationId xmlns:a16="http://schemas.microsoft.com/office/drawing/2014/main" id="{C1AFEA48-F321-9DE2-3CF1-AA2904F2D81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
        <p:nvSpPr>
          <p:cNvPr id="5" name="Footer Placeholder 3" hidden="1">
            <a:extLst>
              <a:ext uri="{FF2B5EF4-FFF2-40B4-BE49-F238E27FC236}">
                <a16:creationId xmlns:a16="http://schemas.microsoft.com/office/drawing/2014/main" id="{821FD53E-C997-B07D-4414-F1BF791EDB44}"/>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bg1"/>
                </a:solidFill>
              </a:rPr>
              <a:t>‹#›</a:t>
            </a:fld>
            <a:endParaRPr lang="en-US" sz="1200">
              <a:solidFill>
                <a:schemeClr val="bg1"/>
              </a:solidFill>
            </a:endParaRPr>
          </a:p>
        </p:txBody>
      </p:sp>
    </p:spTree>
    <p:extLst>
      <p:ext uri="{BB962C8B-B14F-4D97-AF65-F5344CB8AC3E}">
        <p14:creationId xmlns:p14="http://schemas.microsoft.com/office/powerpoint/2010/main" val="176564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848" userDrawn="1">
          <p15:clr>
            <a:srgbClr val="FBAE40"/>
          </p15:clr>
        </p15:guide>
        <p15:guide id="2" orient="horz" pos="3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eader_1">
    <p:spTree>
      <p:nvGrpSpPr>
        <p:cNvPr id="1" name=""/>
        <p:cNvGrpSpPr/>
        <p:nvPr/>
      </p:nvGrpSpPr>
      <p:grpSpPr>
        <a:xfrm>
          <a:off x="0" y="0"/>
          <a:ext cx="0" cy="0"/>
          <a:chOff x="0" y="0"/>
          <a:chExt cx="0" cy="0"/>
        </a:xfrm>
      </p:grpSpPr>
      <p:pic>
        <p:nvPicPr>
          <p:cNvPr id="57" name="Picture 56" descr="A group of men laughing on a street&#10;&#10;Description automatically generated">
            <a:extLst>
              <a:ext uri="{FF2B5EF4-FFF2-40B4-BE49-F238E27FC236}">
                <a16:creationId xmlns:a16="http://schemas.microsoft.com/office/drawing/2014/main" id="{A4789D2C-6DE2-04F4-D9A3-F39D64B0F95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 name="Title 4">
            <a:extLst>
              <a:ext uri="{FF2B5EF4-FFF2-40B4-BE49-F238E27FC236}">
                <a16:creationId xmlns:a16="http://schemas.microsoft.com/office/drawing/2014/main" id="{9C15F443-8260-6A51-C43A-400339401659}"/>
              </a:ext>
            </a:extLst>
          </p:cNvPr>
          <p:cNvSpPr>
            <a:spLocks noGrp="1"/>
          </p:cNvSpPr>
          <p:nvPr>
            <p:ph type="ctrTitle" hasCustomPrompt="1"/>
          </p:nvPr>
        </p:nvSpPr>
        <p:spPr>
          <a:xfrm>
            <a:off x="548639" y="2497788"/>
            <a:ext cx="5633085" cy="1231106"/>
          </a:xfrm>
        </p:spPr>
        <p:txBody>
          <a:bodyPr/>
          <a:lstStyle>
            <a:lvl1pPr>
              <a:defRPr sz="4000">
                <a:solidFill>
                  <a:schemeClr val="tx1"/>
                </a:solidFill>
              </a:defRPr>
            </a:lvl1pPr>
          </a:lstStyle>
          <a:p>
            <a:r>
              <a:rPr lang="en-US" dirty="0"/>
              <a:t>Century Gothic Bold Size 40pt</a:t>
            </a:r>
          </a:p>
        </p:txBody>
      </p:sp>
      <p:sp>
        <p:nvSpPr>
          <p:cNvPr id="3" name="Text Placeholder 6">
            <a:extLst>
              <a:ext uri="{FF2B5EF4-FFF2-40B4-BE49-F238E27FC236}">
                <a16:creationId xmlns:a16="http://schemas.microsoft.com/office/drawing/2014/main" id="{8B688FEA-1FD9-1600-E5C0-E99B0DD24D97}"/>
              </a:ext>
            </a:extLst>
          </p:cNvPr>
          <p:cNvSpPr>
            <a:spLocks noGrp="1"/>
          </p:cNvSpPr>
          <p:nvPr>
            <p:ph type="body" sz="quarter" idx="11" hasCustomPrompt="1"/>
          </p:nvPr>
        </p:nvSpPr>
        <p:spPr>
          <a:xfrm>
            <a:off x="548640" y="4666531"/>
            <a:ext cx="5633084" cy="525463"/>
          </a:xfrm>
        </p:spPr>
        <p:txBody>
          <a:bodyPr/>
          <a:lstStyle>
            <a:lvl1pPr>
              <a:defRPr>
                <a:solidFill>
                  <a:schemeClr val="tx1"/>
                </a:solidFill>
              </a:defRPr>
            </a:lvl1pPr>
          </a:lstStyle>
          <a:p>
            <a:r>
              <a:rPr lang="en-US" dirty="0"/>
              <a:t>Sub header Century Gothic size 20pt</a:t>
            </a:r>
          </a:p>
        </p:txBody>
      </p:sp>
      <p:sp>
        <p:nvSpPr>
          <p:cNvPr id="4" name="Subtitle 5">
            <a:extLst>
              <a:ext uri="{FF2B5EF4-FFF2-40B4-BE49-F238E27FC236}">
                <a16:creationId xmlns:a16="http://schemas.microsoft.com/office/drawing/2014/main" id="{E275B4DF-F36E-3E91-8D53-B2D2A793659B}"/>
              </a:ext>
            </a:extLst>
          </p:cNvPr>
          <p:cNvSpPr>
            <a:spLocks noGrp="1"/>
          </p:cNvSpPr>
          <p:nvPr>
            <p:ph type="subTitle" idx="1"/>
          </p:nvPr>
        </p:nvSpPr>
        <p:spPr>
          <a:xfrm>
            <a:off x="548640" y="5332842"/>
            <a:ext cx="4663440" cy="748923"/>
          </a:xfrm>
        </p:spPr>
        <p:txBody>
          <a:bodyPr/>
          <a:lstStyle>
            <a:lvl1pPr>
              <a:defRPr sz="1400">
                <a:solidFill>
                  <a:schemeClr val="tx1"/>
                </a:solidFill>
              </a:defRPr>
            </a:lvl1pPr>
          </a:lstStyle>
          <a:p>
            <a:r>
              <a:rPr lang="en-US"/>
              <a:t>Click to edit Master subtitle style</a:t>
            </a:r>
            <a:endParaRPr lang="en-US" dirty="0"/>
          </a:p>
        </p:txBody>
      </p:sp>
      <p:grpSp>
        <p:nvGrpSpPr>
          <p:cNvPr id="8" name="Group 7">
            <a:extLst>
              <a:ext uri="{FF2B5EF4-FFF2-40B4-BE49-F238E27FC236}">
                <a16:creationId xmlns:a16="http://schemas.microsoft.com/office/drawing/2014/main" id="{6F541646-6C2A-F2A2-BAA1-A2C2BFFE0C8F}"/>
              </a:ext>
            </a:extLst>
          </p:cNvPr>
          <p:cNvGrpSpPr/>
          <p:nvPr userDrawn="1"/>
        </p:nvGrpSpPr>
        <p:grpSpPr>
          <a:xfrm>
            <a:off x="546522" y="525217"/>
            <a:ext cx="2252662" cy="1271341"/>
            <a:chOff x="546521" y="525217"/>
            <a:chExt cx="3998677" cy="2256744"/>
          </a:xfrm>
        </p:grpSpPr>
        <p:grpSp>
          <p:nvGrpSpPr>
            <p:cNvPr id="9" name="Group 8">
              <a:extLst>
                <a:ext uri="{FF2B5EF4-FFF2-40B4-BE49-F238E27FC236}">
                  <a16:creationId xmlns:a16="http://schemas.microsoft.com/office/drawing/2014/main" id="{D0745EBA-3673-F8AF-7C5A-DC2E9DA1EDA5}"/>
                </a:ext>
              </a:extLst>
            </p:cNvPr>
            <p:cNvGrpSpPr/>
            <p:nvPr userDrawn="1"/>
          </p:nvGrpSpPr>
          <p:grpSpPr>
            <a:xfrm>
              <a:off x="546521" y="1024642"/>
              <a:ext cx="3998677" cy="1757319"/>
              <a:chOff x="546521" y="1038089"/>
              <a:chExt cx="3998677" cy="1757319"/>
            </a:xfrm>
          </p:grpSpPr>
          <p:grpSp>
            <p:nvGrpSpPr>
              <p:cNvPr id="14" name="Group 13">
                <a:extLst>
                  <a:ext uri="{FF2B5EF4-FFF2-40B4-BE49-F238E27FC236}">
                    <a16:creationId xmlns:a16="http://schemas.microsoft.com/office/drawing/2014/main" id="{A4B0E570-78B9-E1DB-5D5C-E99BA176CAEF}"/>
                  </a:ext>
                </a:extLst>
              </p:cNvPr>
              <p:cNvGrpSpPr/>
              <p:nvPr/>
            </p:nvGrpSpPr>
            <p:grpSpPr>
              <a:xfrm>
                <a:off x="546521" y="1038089"/>
                <a:ext cx="3587200" cy="795251"/>
                <a:chOff x="3696232" y="2492065"/>
                <a:chExt cx="4305648" cy="954524"/>
              </a:xfrm>
              <a:gradFill>
                <a:gsLst>
                  <a:gs pos="0">
                    <a:srgbClr val="FAB302"/>
                  </a:gs>
                  <a:gs pos="100000">
                    <a:srgbClr val="E9196C"/>
                  </a:gs>
                </a:gsLst>
                <a:lin ang="0" scaled="0"/>
              </a:gradFill>
            </p:grpSpPr>
            <p:sp>
              <p:nvSpPr>
                <p:cNvPr id="24" name="Freeform: Shape 42">
                  <a:extLst>
                    <a:ext uri="{FF2B5EF4-FFF2-40B4-BE49-F238E27FC236}">
                      <a16:creationId xmlns:a16="http://schemas.microsoft.com/office/drawing/2014/main" id="{B1FD0EE1-0398-0ED8-5725-C282181BC21E}"/>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5" name="Group 24">
                  <a:extLst>
                    <a:ext uri="{FF2B5EF4-FFF2-40B4-BE49-F238E27FC236}">
                      <a16:creationId xmlns:a16="http://schemas.microsoft.com/office/drawing/2014/main" id="{114DE1D2-678F-2781-4969-1CAF8B6881A5}"/>
                    </a:ext>
                  </a:extLst>
                </p:cNvPr>
                <p:cNvGrpSpPr/>
                <p:nvPr/>
              </p:nvGrpSpPr>
              <p:grpSpPr>
                <a:xfrm>
                  <a:off x="7165553" y="2496239"/>
                  <a:ext cx="836327" cy="950350"/>
                  <a:chOff x="10416953" y="250714"/>
                  <a:chExt cx="1151181" cy="1308133"/>
                </a:xfrm>
                <a:grpFill/>
              </p:grpSpPr>
              <p:sp>
                <p:nvSpPr>
                  <p:cNvPr id="26" name="Freeform: Shape 44">
                    <a:extLst>
                      <a:ext uri="{FF2B5EF4-FFF2-40B4-BE49-F238E27FC236}">
                        <a16:creationId xmlns:a16="http://schemas.microsoft.com/office/drawing/2014/main" id="{24B9AFC2-FE27-6356-1C48-BBE5CADCC624}"/>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Freeform: Shape 45">
                    <a:extLst>
                      <a:ext uri="{FF2B5EF4-FFF2-40B4-BE49-F238E27FC236}">
                        <a16:creationId xmlns:a16="http://schemas.microsoft.com/office/drawing/2014/main" id="{69F5120D-5079-429D-3FE3-02602223AD15}"/>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Shape 46">
                    <a:extLst>
                      <a:ext uri="{FF2B5EF4-FFF2-40B4-BE49-F238E27FC236}">
                        <a16:creationId xmlns:a16="http://schemas.microsoft.com/office/drawing/2014/main" id="{AB825A21-0866-7493-8B27-84F621E12343}"/>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5" name="Group 14">
                <a:extLst>
                  <a:ext uri="{FF2B5EF4-FFF2-40B4-BE49-F238E27FC236}">
                    <a16:creationId xmlns:a16="http://schemas.microsoft.com/office/drawing/2014/main" id="{C597DEB5-A62D-2884-4FE0-7118E74CAB7A}"/>
                  </a:ext>
                </a:extLst>
              </p:cNvPr>
              <p:cNvGrpSpPr/>
              <p:nvPr/>
            </p:nvGrpSpPr>
            <p:grpSpPr>
              <a:xfrm>
                <a:off x="546522" y="2021456"/>
                <a:ext cx="3998676" cy="773952"/>
                <a:chOff x="3696232" y="3672384"/>
                <a:chExt cx="4799535" cy="928960"/>
              </a:xfrm>
              <a:gradFill>
                <a:gsLst>
                  <a:gs pos="0">
                    <a:srgbClr val="FAB302"/>
                  </a:gs>
                  <a:gs pos="100000">
                    <a:srgbClr val="E9196C"/>
                  </a:gs>
                </a:gsLst>
                <a:lin ang="0" scaled="0"/>
              </a:gradFill>
            </p:grpSpPr>
            <p:sp>
              <p:nvSpPr>
                <p:cNvPr id="17" name="Freeform: Shape 48">
                  <a:extLst>
                    <a:ext uri="{FF2B5EF4-FFF2-40B4-BE49-F238E27FC236}">
                      <a16:creationId xmlns:a16="http://schemas.microsoft.com/office/drawing/2014/main" id="{EC5CBD1D-DA83-B79C-B673-F91805346110}"/>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 name="Graphic 71">
                  <a:extLst>
                    <a:ext uri="{FF2B5EF4-FFF2-40B4-BE49-F238E27FC236}">
                      <a16:creationId xmlns:a16="http://schemas.microsoft.com/office/drawing/2014/main" id="{C90A8277-8B65-BB58-A0A8-A74D07823A0A}"/>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Graphic 76">
                  <a:extLst>
                    <a:ext uri="{FF2B5EF4-FFF2-40B4-BE49-F238E27FC236}">
                      <a16:creationId xmlns:a16="http://schemas.microsoft.com/office/drawing/2014/main" id="{9BF17FC1-4983-23A1-79AB-3E6DB8B7E3AB}"/>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 name="Graphic 78">
                  <a:extLst>
                    <a:ext uri="{FF2B5EF4-FFF2-40B4-BE49-F238E27FC236}">
                      <a16:creationId xmlns:a16="http://schemas.microsoft.com/office/drawing/2014/main" id="{98FED587-B1F4-0FE1-299E-5CF31B5EE43A}"/>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 name="Freeform: Shape 52">
                  <a:extLst>
                    <a:ext uri="{FF2B5EF4-FFF2-40B4-BE49-F238E27FC236}">
                      <a16:creationId xmlns:a16="http://schemas.microsoft.com/office/drawing/2014/main" id="{38909C21-74CB-7645-F05E-10381AD92555}"/>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 name="Freeform: Shape 53">
                  <a:extLst>
                    <a:ext uri="{FF2B5EF4-FFF2-40B4-BE49-F238E27FC236}">
                      <a16:creationId xmlns:a16="http://schemas.microsoft.com/office/drawing/2014/main" id="{2DDAF14B-7B26-68C1-FB06-50DAF9566285}"/>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3" name="Graphic 87">
                  <a:extLst>
                    <a:ext uri="{FF2B5EF4-FFF2-40B4-BE49-F238E27FC236}">
                      <a16:creationId xmlns:a16="http://schemas.microsoft.com/office/drawing/2014/main" id="{FE6707D5-52C1-2767-3342-44311DCD7304}"/>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6" name="Freeform: Shape 55">
                <a:extLst>
                  <a:ext uri="{FF2B5EF4-FFF2-40B4-BE49-F238E27FC236}">
                    <a16:creationId xmlns:a16="http://schemas.microsoft.com/office/drawing/2014/main" id="{3DE4AAD9-4EA1-4EEB-CBA7-5E3A76B5F1B9}"/>
                  </a:ext>
                </a:extLst>
              </p:cNvPr>
              <p:cNvSpPr/>
              <p:nvPr/>
            </p:nvSpPr>
            <p:spPr>
              <a:xfrm>
                <a:off x="3214538" y="1790952"/>
                <a:ext cx="180966" cy="180931"/>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0" name="Group 9">
              <a:extLst>
                <a:ext uri="{FF2B5EF4-FFF2-40B4-BE49-F238E27FC236}">
                  <a16:creationId xmlns:a16="http://schemas.microsoft.com/office/drawing/2014/main" id="{F45129A3-9F63-018B-F78C-FBE743DF6600}"/>
                </a:ext>
              </a:extLst>
            </p:cNvPr>
            <p:cNvGrpSpPr/>
            <p:nvPr userDrawn="1"/>
          </p:nvGrpSpPr>
          <p:grpSpPr>
            <a:xfrm>
              <a:off x="547918" y="525217"/>
              <a:ext cx="2361450" cy="502036"/>
              <a:chOff x="555787" y="2132764"/>
              <a:chExt cx="1990197" cy="423109"/>
            </a:xfrm>
            <a:solidFill>
              <a:schemeClr val="tx1"/>
            </a:solidFill>
          </p:grpSpPr>
          <p:sp>
            <p:nvSpPr>
              <p:cNvPr id="11" name="Freeform: Shape 19">
                <a:extLst>
                  <a:ext uri="{FF2B5EF4-FFF2-40B4-BE49-F238E27FC236}">
                    <a16:creationId xmlns:a16="http://schemas.microsoft.com/office/drawing/2014/main" id="{EBDA4988-AD6E-761E-203C-BEDCA41EC8FE}"/>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 name="Freeform: Shape 21">
                <a:extLst>
                  <a:ext uri="{FF2B5EF4-FFF2-40B4-BE49-F238E27FC236}">
                    <a16:creationId xmlns:a16="http://schemas.microsoft.com/office/drawing/2014/main" id="{A629C339-1495-8716-37C8-EC527170DCE5}"/>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 name="Freeform: Shape 22">
                <a:extLst>
                  <a:ext uri="{FF2B5EF4-FFF2-40B4-BE49-F238E27FC236}">
                    <a16:creationId xmlns:a16="http://schemas.microsoft.com/office/drawing/2014/main" id="{747D93FB-7456-9116-DEA0-36FC66B7B4FE}"/>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grp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Tree>
    <p:extLst>
      <p:ext uri="{BB962C8B-B14F-4D97-AF65-F5344CB8AC3E}">
        <p14:creationId xmlns:p14="http://schemas.microsoft.com/office/powerpoint/2010/main" val="288429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wards">
    <p:spTree>
      <p:nvGrpSpPr>
        <p:cNvPr id="1" name=""/>
        <p:cNvGrpSpPr/>
        <p:nvPr/>
      </p:nvGrpSpPr>
      <p:grpSpPr>
        <a:xfrm>
          <a:off x="0" y="0"/>
          <a:ext cx="0" cy="0"/>
          <a:chOff x="0" y="0"/>
          <a:chExt cx="0" cy="0"/>
        </a:xfrm>
      </p:grpSpPr>
      <p:pic>
        <p:nvPicPr>
          <p:cNvPr id="23" name="Picture 22" descr="A colorful smoke on a white background&#10;&#10;Description automatically generated">
            <a:extLst>
              <a:ext uri="{FF2B5EF4-FFF2-40B4-BE49-F238E27FC236}">
                <a16:creationId xmlns:a16="http://schemas.microsoft.com/office/drawing/2014/main" id="{F36105F2-57C6-75BE-806A-2C48CC2F7E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3429000"/>
          </a:xfrm>
          <a:prstGeom prst="rect">
            <a:avLst/>
          </a:prstGeom>
        </p:spPr>
      </p:pic>
      <p:sp>
        <p:nvSpPr>
          <p:cNvPr id="64" name="Text Placeholder 63">
            <a:extLst>
              <a:ext uri="{FF2B5EF4-FFF2-40B4-BE49-F238E27FC236}">
                <a16:creationId xmlns:a16="http://schemas.microsoft.com/office/drawing/2014/main" id="{9D07DDEF-5BB0-0C7E-6579-3C0E5980A557}"/>
              </a:ext>
            </a:extLst>
          </p:cNvPr>
          <p:cNvSpPr>
            <a:spLocks noGrp="1"/>
          </p:cNvSpPr>
          <p:nvPr>
            <p:ph type="body" sz="quarter" idx="38" hasCustomPrompt="1"/>
          </p:nvPr>
        </p:nvSpPr>
        <p:spPr>
          <a:xfrm>
            <a:off x="3668712" y="887183"/>
            <a:ext cx="4854575" cy="1636097"/>
          </a:xfrm>
          <a:prstGeom prst="roundRect">
            <a:avLst/>
          </a:prstGeom>
          <a:solidFill>
            <a:schemeClr val="accent6">
              <a:alpha val="29000"/>
            </a:schemeClr>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3600" b="1" kern="1200" dirty="0">
                <a:solidFill>
                  <a:schemeClr val="bg1"/>
                </a:solidFill>
                <a:effectLst>
                  <a:glow rad="88900">
                    <a:schemeClr val="tx1">
                      <a:alpha val="5000"/>
                    </a:schemeClr>
                  </a:glow>
                </a:effectLst>
                <a:latin typeface="+mj-lt"/>
                <a:ea typeface="+mj-ea"/>
                <a:cs typeface="+mj-cs"/>
              </a:defRPr>
            </a:lvl1pPr>
            <a:lvl2pPr>
              <a:defRPr lang="en-US"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R="0" lvl="0" algn="ctr" fontAlgn="auto">
              <a:spcBef>
                <a:spcPts val="0"/>
              </a:spcBef>
              <a:spcAft>
                <a:spcPts val="0"/>
              </a:spcAft>
              <a:buClrTx/>
              <a:buSzTx/>
              <a:tabLst/>
            </a:pPr>
            <a:r>
              <a:rPr lang="en-US" dirty="0"/>
              <a:t>Text Placeholder</a:t>
            </a:r>
          </a:p>
        </p:txBody>
      </p:sp>
      <p:sp>
        <p:nvSpPr>
          <p:cNvPr id="62" name="Content Placeholder 124">
            <a:extLst>
              <a:ext uri="{FF2B5EF4-FFF2-40B4-BE49-F238E27FC236}">
                <a16:creationId xmlns:a16="http://schemas.microsoft.com/office/drawing/2014/main" id="{02C6A5D0-1FC5-C096-6874-656252D9A1DC}"/>
              </a:ext>
            </a:extLst>
          </p:cNvPr>
          <p:cNvSpPr>
            <a:spLocks noGrp="1"/>
          </p:cNvSpPr>
          <p:nvPr>
            <p:ph sz="quarter" idx="37" hasCustomPrompt="1"/>
          </p:nvPr>
        </p:nvSpPr>
        <p:spPr>
          <a:xfrm>
            <a:off x="5638799" y="416492"/>
            <a:ext cx="914400" cy="914400"/>
          </a:xfrm>
          <a:prstGeom prst="ellipse">
            <a:avLst/>
          </a:prstGeom>
          <a:solidFill>
            <a:schemeClr val="bg1"/>
          </a:solidFill>
          <a:ln w="12700">
            <a:solidFill>
              <a:schemeClr val="accent6"/>
            </a:solidFill>
          </a:ln>
          <a:effectLst>
            <a:outerShdw blurRad="76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kumimoji="0" lang="en-US" sz="1800" b="0" i="0" u="none" strike="noStrike" cap="none" spc="0" normalizeH="0" baseline="0" dirty="0">
                <a:ln>
                  <a:noFill/>
                </a:ln>
                <a:solidFill>
                  <a:prstClr val="white"/>
                </a:solidFill>
                <a:effectLst/>
                <a:uLnTx/>
                <a:uFillTx/>
                <a:latin typeface="Century Gothic" panose="020F0302020204030204"/>
              </a:defRPr>
            </a:lvl1pPr>
          </a:lstStyle>
          <a:p>
            <a:pPr marR="0" lvl="0" algn="ctr" fontAlgn="auto">
              <a:spcBef>
                <a:spcPts val="0"/>
              </a:spcBef>
              <a:spcAft>
                <a:spcPts val="0"/>
              </a:spcAft>
              <a:buClrTx/>
              <a:buSzTx/>
              <a:tabLst/>
            </a:pPr>
            <a:r>
              <a:rPr lang="en-US" dirty="0"/>
              <a:t>Icon</a:t>
            </a:r>
          </a:p>
        </p:txBody>
      </p:sp>
      <p:sp>
        <p:nvSpPr>
          <p:cNvPr id="66" name="Picture Placeholder 65">
            <a:extLst>
              <a:ext uri="{FF2B5EF4-FFF2-40B4-BE49-F238E27FC236}">
                <a16:creationId xmlns:a16="http://schemas.microsoft.com/office/drawing/2014/main" id="{B06F7078-769E-E7B9-3479-529BEE11224C}"/>
              </a:ext>
            </a:extLst>
          </p:cNvPr>
          <p:cNvSpPr>
            <a:spLocks noGrp="1"/>
          </p:cNvSpPr>
          <p:nvPr>
            <p:ph type="pic" sz="quarter" idx="39" hasCustomPrompt="1"/>
          </p:nvPr>
        </p:nvSpPr>
        <p:spPr>
          <a:xfrm>
            <a:off x="547688" y="4753114"/>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67" name="Picture Placeholder 65">
            <a:extLst>
              <a:ext uri="{FF2B5EF4-FFF2-40B4-BE49-F238E27FC236}">
                <a16:creationId xmlns:a16="http://schemas.microsoft.com/office/drawing/2014/main" id="{84BEC90B-AB32-5BD3-30F6-D85B84F99B27}"/>
              </a:ext>
            </a:extLst>
          </p:cNvPr>
          <p:cNvSpPr>
            <a:spLocks noGrp="1"/>
          </p:cNvSpPr>
          <p:nvPr>
            <p:ph type="pic" sz="quarter" idx="40" hasCustomPrompt="1"/>
          </p:nvPr>
        </p:nvSpPr>
        <p:spPr>
          <a:xfrm>
            <a:off x="2790609" y="4753114"/>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68" name="Picture Placeholder 65">
            <a:extLst>
              <a:ext uri="{FF2B5EF4-FFF2-40B4-BE49-F238E27FC236}">
                <a16:creationId xmlns:a16="http://schemas.microsoft.com/office/drawing/2014/main" id="{DD68AB84-3695-389E-A338-F2CB052841A6}"/>
              </a:ext>
            </a:extLst>
          </p:cNvPr>
          <p:cNvSpPr>
            <a:spLocks noGrp="1"/>
          </p:cNvSpPr>
          <p:nvPr>
            <p:ph type="pic" sz="quarter" idx="41" hasCustomPrompt="1"/>
          </p:nvPr>
        </p:nvSpPr>
        <p:spPr>
          <a:xfrm>
            <a:off x="5033530" y="4753114"/>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69" name="Picture Placeholder 65">
            <a:extLst>
              <a:ext uri="{FF2B5EF4-FFF2-40B4-BE49-F238E27FC236}">
                <a16:creationId xmlns:a16="http://schemas.microsoft.com/office/drawing/2014/main" id="{803A0677-2F3C-3CFF-04B5-D6EED295591A}"/>
              </a:ext>
            </a:extLst>
          </p:cNvPr>
          <p:cNvSpPr>
            <a:spLocks noGrp="1"/>
          </p:cNvSpPr>
          <p:nvPr>
            <p:ph type="pic" sz="quarter" idx="42" hasCustomPrompt="1"/>
          </p:nvPr>
        </p:nvSpPr>
        <p:spPr>
          <a:xfrm>
            <a:off x="7276451" y="4753114"/>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0" name="Picture Placeholder 65">
            <a:extLst>
              <a:ext uri="{FF2B5EF4-FFF2-40B4-BE49-F238E27FC236}">
                <a16:creationId xmlns:a16="http://schemas.microsoft.com/office/drawing/2014/main" id="{D7FEB799-B788-DBA0-6F52-C70B3B943A59}"/>
              </a:ext>
            </a:extLst>
          </p:cNvPr>
          <p:cNvSpPr>
            <a:spLocks noGrp="1"/>
          </p:cNvSpPr>
          <p:nvPr>
            <p:ph type="pic" sz="quarter" idx="43" hasCustomPrompt="1"/>
          </p:nvPr>
        </p:nvSpPr>
        <p:spPr>
          <a:xfrm>
            <a:off x="9519371" y="4753114"/>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1" name="Picture Placeholder 65">
            <a:extLst>
              <a:ext uri="{FF2B5EF4-FFF2-40B4-BE49-F238E27FC236}">
                <a16:creationId xmlns:a16="http://schemas.microsoft.com/office/drawing/2014/main" id="{F0C4651E-1F5C-9D30-F59A-D37C7A8CFD62}"/>
              </a:ext>
            </a:extLst>
          </p:cNvPr>
          <p:cNvSpPr>
            <a:spLocks noGrp="1"/>
          </p:cNvSpPr>
          <p:nvPr>
            <p:ph type="pic" sz="quarter" idx="44" hasCustomPrompt="1"/>
          </p:nvPr>
        </p:nvSpPr>
        <p:spPr>
          <a:xfrm>
            <a:off x="547688" y="3057450"/>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2" name="Picture Placeholder 65">
            <a:extLst>
              <a:ext uri="{FF2B5EF4-FFF2-40B4-BE49-F238E27FC236}">
                <a16:creationId xmlns:a16="http://schemas.microsoft.com/office/drawing/2014/main" id="{80D6FB3D-1781-EF76-7D7A-A2968A940F10}"/>
              </a:ext>
            </a:extLst>
          </p:cNvPr>
          <p:cNvSpPr>
            <a:spLocks noGrp="1"/>
          </p:cNvSpPr>
          <p:nvPr>
            <p:ph type="pic" sz="quarter" idx="45" hasCustomPrompt="1"/>
          </p:nvPr>
        </p:nvSpPr>
        <p:spPr>
          <a:xfrm>
            <a:off x="2790609" y="3057450"/>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3" name="Picture Placeholder 65">
            <a:extLst>
              <a:ext uri="{FF2B5EF4-FFF2-40B4-BE49-F238E27FC236}">
                <a16:creationId xmlns:a16="http://schemas.microsoft.com/office/drawing/2014/main" id="{1BC4FD7B-7B0A-C7E6-8D95-62362AD210B6}"/>
              </a:ext>
            </a:extLst>
          </p:cNvPr>
          <p:cNvSpPr>
            <a:spLocks noGrp="1"/>
          </p:cNvSpPr>
          <p:nvPr>
            <p:ph type="pic" sz="quarter" idx="46" hasCustomPrompt="1"/>
          </p:nvPr>
        </p:nvSpPr>
        <p:spPr>
          <a:xfrm>
            <a:off x="5033530" y="3057450"/>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4" name="Picture Placeholder 65">
            <a:extLst>
              <a:ext uri="{FF2B5EF4-FFF2-40B4-BE49-F238E27FC236}">
                <a16:creationId xmlns:a16="http://schemas.microsoft.com/office/drawing/2014/main" id="{BF0E61CA-D40A-87B2-FD3D-17B1A80AE05D}"/>
              </a:ext>
            </a:extLst>
          </p:cNvPr>
          <p:cNvSpPr>
            <a:spLocks noGrp="1"/>
          </p:cNvSpPr>
          <p:nvPr>
            <p:ph type="pic" sz="quarter" idx="47" hasCustomPrompt="1"/>
          </p:nvPr>
        </p:nvSpPr>
        <p:spPr>
          <a:xfrm>
            <a:off x="7276451" y="3057450"/>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sp>
        <p:nvSpPr>
          <p:cNvPr id="75" name="Picture Placeholder 65">
            <a:extLst>
              <a:ext uri="{FF2B5EF4-FFF2-40B4-BE49-F238E27FC236}">
                <a16:creationId xmlns:a16="http://schemas.microsoft.com/office/drawing/2014/main" id="{09511EE4-A3B0-3614-7CDD-ACFE3FE3F8F0}"/>
              </a:ext>
            </a:extLst>
          </p:cNvPr>
          <p:cNvSpPr>
            <a:spLocks noGrp="1"/>
          </p:cNvSpPr>
          <p:nvPr>
            <p:ph type="pic" sz="quarter" idx="48" hasCustomPrompt="1"/>
          </p:nvPr>
        </p:nvSpPr>
        <p:spPr>
          <a:xfrm>
            <a:off x="9519371" y="3057450"/>
            <a:ext cx="2123354" cy="1509713"/>
          </a:xfrm>
          <a:prstGeom prst="roundRect">
            <a:avLst/>
          </a:prstGeom>
          <a:solidFill>
            <a:schemeClr val="bg1">
              <a:lumMod val="95000"/>
              <a:alpha val="62000"/>
            </a:schemeClr>
          </a:solidFill>
          <a:ln w="15875">
            <a:gradFill>
              <a:gsLst>
                <a:gs pos="49000">
                  <a:schemeClr val="accent1">
                    <a:lumMod val="5000"/>
                    <a:lumOff val="95000"/>
                    <a:alpha val="0"/>
                  </a:schemeClr>
                </a:gs>
                <a:gs pos="0">
                  <a:schemeClr val="accent4"/>
                </a:gs>
                <a:gs pos="100000">
                  <a:schemeClr val="accent4"/>
                </a:gs>
              </a:gsLst>
              <a:lin ang="2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a:defRPr lang="en-US" sz="1400" b="0" dirty="0">
                <a:solidFill>
                  <a:schemeClr val="tx1"/>
                </a:solidFill>
                <a:effectLst/>
              </a:defRPr>
            </a:lvl1pPr>
          </a:lstStyle>
          <a:p>
            <a:pPr lvl="0" algn="ctr">
              <a:spcAft>
                <a:spcPts val="1200"/>
              </a:spcAft>
            </a:pPr>
            <a:r>
              <a:rPr lang="en-US" dirty="0"/>
              <a:t>Image placeholder</a:t>
            </a:r>
          </a:p>
        </p:txBody>
      </p:sp>
      <p:pic>
        <p:nvPicPr>
          <p:cNvPr id="26" name="Graphic 25">
            <a:extLst>
              <a:ext uri="{FF2B5EF4-FFF2-40B4-BE49-F238E27FC236}">
                <a16:creationId xmlns:a16="http://schemas.microsoft.com/office/drawing/2014/main" id="{17280C1A-E722-D9A2-DFC8-BFA3D7BA8EF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47479" y="6347113"/>
            <a:ext cx="1470660" cy="391882"/>
          </a:xfrm>
          <a:prstGeom prst="rect">
            <a:avLst/>
          </a:prstGeom>
        </p:spPr>
      </p:pic>
    </p:spTree>
    <p:extLst>
      <p:ext uri="{BB962C8B-B14F-4D97-AF65-F5344CB8AC3E}">
        <p14:creationId xmlns:p14="http://schemas.microsoft.com/office/powerpoint/2010/main" val="2831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Infographic_8">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6BD1A553-6747-083F-A8FE-8CC29980982A}"/>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pic>
        <p:nvPicPr>
          <p:cNvPr id="4" name="Graphic 3">
            <a:extLst>
              <a:ext uri="{FF2B5EF4-FFF2-40B4-BE49-F238E27FC236}">
                <a16:creationId xmlns:a16="http://schemas.microsoft.com/office/drawing/2014/main" id="{14A315C2-0F1C-02A4-C76C-3AE0B318C5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47479" y="6347113"/>
            <a:ext cx="1470660" cy="391882"/>
          </a:xfrm>
          <a:prstGeom prst="rect">
            <a:avLst/>
          </a:prstGeom>
        </p:spPr>
      </p:pic>
    </p:spTree>
    <p:extLst>
      <p:ext uri="{BB962C8B-B14F-4D97-AF65-F5344CB8AC3E}">
        <p14:creationId xmlns:p14="http://schemas.microsoft.com/office/powerpoint/2010/main" val="2291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_Subtitle_Element_1">
    <p:spTree>
      <p:nvGrpSpPr>
        <p:cNvPr id="1" name=""/>
        <p:cNvGrpSpPr/>
        <p:nvPr/>
      </p:nvGrpSpPr>
      <p:grpSpPr>
        <a:xfrm>
          <a:off x="0" y="0"/>
          <a:ext cx="0" cy="0"/>
          <a:chOff x="0" y="0"/>
          <a:chExt cx="0" cy="0"/>
        </a:xfrm>
      </p:grpSpPr>
      <p:pic>
        <p:nvPicPr>
          <p:cNvPr id="26" name="Picture 25" descr="A colorful wave of smoke&#10;&#10;Description automatically generated with medium confidence">
            <a:extLst>
              <a:ext uri="{FF2B5EF4-FFF2-40B4-BE49-F238E27FC236}">
                <a16:creationId xmlns:a16="http://schemas.microsoft.com/office/drawing/2014/main" id="{0A470807-9C91-39E0-A0E9-7CA37F6CFB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421529"/>
            <a:ext cx="12192000" cy="2436471"/>
          </a:xfrm>
          <a:prstGeom prst="rect">
            <a:avLst/>
          </a:prstGeom>
        </p:spPr>
      </p:pic>
      <p:sp>
        <p:nvSpPr>
          <p:cNvPr id="22" name="Title 1">
            <a:extLst>
              <a:ext uri="{FF2B5EF4-FFF2-40B4-BE49-F238E27FC236}">
                <a16:creationId xmlns:a16="http://schemas.microsoft.com/office/drawing/2014/main" id="{84B3BC20-8335-9FCA-90C8-8DB44B19A4D5}"/>
              </a:ext>
            </a:extLst>
          </p:cNvPr>
          <p:cNvSpPr>
            <a:spLocks noGrp="1"/>
          </p:cNvSpPr>
          <p:nvPr>
            <p:ph type="title" hasCustomPrompt="1"/>
          </p:nvPr>
        </p:nvSpPr>
        <p:spPr>
          <a:xfrm>
            <a:off x="3321260" y="844170"/>
            <a:ext cx="5549479" cy="1107996"/>
          </a:xfrm>
        </p:spPr>
        <p:txBody>
          <a:bodyPr/>
          <a:lstStyle>
            <a:lvl1pPr algn="ctr">
              <a:defRPr sz="7200">
                <a:gradFill flip="none" rotWithShape="1">
                  <a:gsLst>
                    <a:gs pos="0">
                      <a:schemeClr val="accent2"/>
                    </a:gs>
                    <a:gs pos="100000">
                      <a:schemeClr val="accent4"/>
                    </a:gs>
                  </a:gsLst>
                  <a:lin ang="0" scaled="1"/>
                  <a:tileRect/>
                </a:gradFill>
              </a:defRPr>
            </a:lvl1pPr>
          </a:lstStyle>
          <a:p>
            <a:r>
              <a:rPr lang="en-US" dirty="0"/>
              <a:t>Thank you!</a:t>
            </a:r>
          </a:p>
        </p:txBody>
      </p:sp>
      <p:pic>
        <p:nvPicPr>
          <p:cNvPr id="2" name="Graphic 1">
            <a:extLst>
              <a:ext uri="{FF2B5EF4-FFF2-40B4-BE49-F238E27FC236}">
                <a16:creationId xmlns:a16="http://schemas.microsoft.com/office/drawing/2014/main" id="{08C74E01-A3D6-D6FA-2AC5-E1AAD28179F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37012" y="3674195"/>
            <a:ext cx="4117976" cy="650207"/>
          </a:xfrm>
          <a:prstGeom prst="rect">
            <a:avLst/>
          </a:prstGeom>
        </p:spPr>
      </p:pic>
    </p:spTree>
    <p:extLst>
      <p:ext uri="{BB962C8B-B14F-4D97-AF65-F5344CB8AC3E}">
        <p14:creationId xmlns:p14="http://schemas.microsoft.com/office/powerpoint/2010/main" val="268310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Header_Subtitle_Element_1">
    <p:spTree>
      <p:nvGrpSpPr>
        <p:cNvPr id="1" name=""/>
        <p:cNvGrpSpPr/>
        <p:nvPr/>
      </p:nvGrpSpPr>
      <p:grpSpPr>
        <a:xfrm>
          <a:off x="0" y="0"/>
          <a:ext cx="0" cy="0"/>
          <a:chOff x="0" y="0"/>
          <a:chExt cx="0" cy="0"/>
        </a:xfrm>
      </p:grpSpPr>
      <p:pic>
        <p:nvPicPr>
          <p:cNvPr id="6" name="Picture 5" descr="A person and person laughing&#10;&#10;Description automatically generated">
            <a:extLst>
              <a:ext uri="{FF2B5EF4-FFF2-40B4-BE49-F238E27FC236}">
                <a16:creationId xmlns:a16="http://schemas.microsoft.com/office/drawing/2014/main" id="{AF58EF1E-EF0F-9D65-9DB6-6397584B43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14" cy="6858000"/>
          </a:xfrm>
          <a:prstGeom prst="rect">
            <a:avLst/>
          </a:prstGeom>
        </p:spPr>
      </p:pic>
      <p:sp>
        <p:nvSpPr>
          <p:cNvPr id="22" name="Title 1">
            <a:extLst>
              <a:ext uri="{FF2B5EF4-FFF2-40B4-BE49-F238E27FC236}">
                <a16:creationId xmlns:a16="http://schemas.microsoft.com/office/drawing/2014/main" id="{84B3BC20-8335-9FCA-90C8-8DB44B19A4D5}"/>
              </a:ext>
            </a:extLst>
          </p:cNvPr>
          <p:cNvSpPr>
            <a:spLocks noGrp="1"/>
          </p:cNvSpPr>
          <p:nvPr>
            <p:ph type="title" hasCustomPrompt="1"/>
          </p:nvPr>
        </p:nvSpPr>
        <p:spPr>
          <a:xfrm>
            <a:off x="177560" y="179855"/>
            <a:ext cx="5549479" cy="1107996"/>
          </a:xfrm>
        </p:spPr>
        <p:txBody>
          <a:bodyPr/>
          <a:lstStyle>
            <a:lvl1pPr algn="ctr">
              <a:defRPr sz="7200">
                <a:gradFill flip="none" rotWithShape="1">
                  <a:gsLst>
                    <a:gs pos="0">
                      <a:schemeClr val="accent2"/>
                    </a:gs>
                    <a:gs pos="100000">
                      <a:schemeClr val="accent4"/>
                    </a:gs>
                  </a:gsLst>
                  <a:lin ang="0" scaled="1"/>
                  <a:tileRect/>
                </a:gradFill>
              </a:defRPr>
            </a:lvl1pPr>
          </a:lstStyle>
          <a:p>
            <a:r>
              <a:rPr lang="en-US" dirty="0"/>
              <a:t>Thank you!</a:t>
            </a:r>
          </a:p>
        </p:txBody>
      </p:sp>
      <p:pic>
        <p:nvPicPr>
          <p:cNvPr id="2" name="Graphic 1">
            <a:extLst>
              <a:ext uri="{FF2B5EF4-FFF2-40B4-BE49-F238E27FC236}">
                <a16:creationId xmlns:a16="http://schemas.microsoft.com/office/drawing/2014/main" id="{F5B9C69A-2DFD-4049-53E7-EED4A48C38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88469" y="208699"/>
            <a:ext cx="3325971" cy="525154"/>
          </a:xfrm>
          <a:prstGeom prst="rect">
            <a:avLst/>
          </a:prstGeom>
        </p:spPr>
      </p:pic>
    </p:spTree>
    <p:extLst>
      <p:ext uri="{BB962C8B-B14F-4D97-AF65-F5344CB8AC3E}">
        <p14:creationId xmlns:p14="http://schemas.microsoft.com/office/powerpoint/2010/main" val="267423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Header_Subtitle_Element_1">
    <p:spTree>
      <p:nvGrpSpPr>
        <p:cNvPr id="1" name=""/>
        <p:cNvGrpSpPr/>
        <p:nvPr/>
      </p:nvGrpSpPr>
      <p:grpSpPr>
        <a:xfrm>
          <a:off x="0" y="0"/>
          <a:ext cx="0" cy="0"/>
          <a:chOff x="0" y="0"/>
          <a:chExt cx="0" cy="0"/>
        </a:xfrm>
      </p:grpSpPr>
      <p:pic>
        <p:nvPicPr>
          <p:cNvPr id="3" name="Picture 2" descr="A group of people walking on a street&#10;&#10;Description automatically generated">
            <a:extLst>
              <a:ext uri="{FF2B5EF4-FFF2-40B4-BE49-F238E27FC236}">
                <a16:creationId xmlns:a16="http://schemas.microsoft.com/office/drawing/2014/main" id="{B96AD3CB-966C-D7C9-AE0F-A2CF8964CA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214414" cy="6858000"/>
          </a:xfrm>
          <a:prstGeom prst="rect">
            <a:avLst/>
          </a:prstGeom>
        </p:spPr>
      </p:pic>
      <p:sp>
        <p:nvSpPr>
          <p:cNvPr id="2" name="Title 1">
            <a:extLst>
              <a:ext uri="{FF2B5EF4-FFF2-40B4-BE49-F238E27FC236}">
                <a16:creationId xmlns:a16="http://schemas.microsoft.com/office/drawing/2014/main" id="{6DAF00CF-ED80-5DD5-CF56-E217493CDCA6}"/>
              </a:ext>
            </a:extLst>
          </p:cNvPr>
          <p:cNvSpPr>
            <a:spLocks noGrp="1"/>
          </p:cNvSpPr>
          <p:nvPr>
            <p:ph type="title" hasCustomPrompt="1"/>
          </p:nvPr>
        </p:nvSpPr>
        <p:spPr>
          <a:xfrm>
            <a:off x="-468616" y="1691821"/>
            <a:ext cx="5549479" cy="923330"/>
          </a:xfrm>
        </p:spPr>
        <p:txBody>
          <a:bodyPr/>
          <a:lstStyle>
            <a:lvl1pPr algn="ctr">
              <a:defRPr sz="6000">
                <a:gradFill flip="none" rotWithShape="1">
                  <a:gsLst>
                    <a:gs pos="0">
                      <a:schemeClr val="accent2"/>
                    </a:gs>
                    <a:gs pos="100000">
                      <a:schemeClr val="accent4"/>
                    </a:gs>
                  </a:gsLst>
                  <a:lin ang="0" scaled="1"/>
                  <a:tileRect/>
                </a:gradFill>
              </a:defRPr>
            </a:lvl1pPr>
          </a:lstStyle>
          <a:p>
            <a:r>
              <a:rPr lang="en-US" dirty="0"/>
              <a:t>Thank you!</a:t>
            </a:r>
          </a:p>
        </p:txBody>
      </p:sp>
      <p:pic>
        <p:nvPicPr>
          <p:cNvPr id="4" name="Graphic 3">
            <a:extLst>
              <a:ext uri="{FF2B5EF4-FFF2-40B4-BE49-F238E27FC236}">
                <a16:creationId xmlns:a16="http://schemas.microsoft.com/office/drawing/2014/main" id="{51E3C485-6146-A684-11AA-1515B29D53F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1647" y="6153632"/>
            <a:ext cx="3325971" cy="525154"/>
          </a:xfrm>
          <a:prstGeom prst="rect">
            <a:avLst/>
          </a:prstGeom>
        </p:spPr>
      </p:pic>
    </p:spTree>
    <p:extLst>
      <p:ext uri="{BB962C8B-B14F-4D97-AF65-F5344CB8AC3E}">
        <p14:creationId xmlns:p14="http://schemas.microsoft.com/office/powerpoint/2010/main" val="59603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_Placeholder">
    <p:spTree>
      <p:nvGrpSpPr>
        <p:cNvPr id="1" name=""/>
        <p:cNvGrpSpPr/>
        <p:nvPr/>
      </p:nvGrpSpPr>
      <p:grpSpPr>
        <a:xfrm>
          <a:off x="0" y="0"/>
          <a:ext cx="0" cy="0"/>
          <a:chOff x="0" y="0"/>
          <a:chExt cx="0" cy="0"/>
        </a:xfrm>
      </p:grpSpPr>
      <p:pic>
        <p:nvPicPr>
          <p:cNvPr id="6" name="Picture 5" descr="A white background with blue and green lights&#10;&#10;Description automatically generated">
            <a:extLst>
              <a:ext uri="{FF2B5EF4-FFF2-40B4-BE49-F238E27FC236}">
                <a16:creationId xmlns:a16="http://schemas.microsoft.com/office/drawing/2014/main" id="{9E13E949-FCFA-3779-8553-124C086B55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3092449" cy="6858000"/>
          </a:xfrm>
          <a:prstGeom prst="rect">
            <a:avLst/>
          </a:prstGeom>
        </p:spPr>
      </p:pic>
      <p:pic>
        <p:nvPicPr>
          <p:cNvPr id="4" name="Picture 3" descr="A close-up of a person's face&#10;&#10;Description automatically generated">
            <a:extLst>
              <a:ext uri="{FF2B5EF4-FFF2-40B4-BE49-F238E27FC236}">
                <a16:creationId xmlns:a16="http://schemas.microsoft.com/office/drawing/2014/main" id="{223621EE-9318-FE25-C550-73F0A4121E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grpSp>
        <p:nvGrpSpPr>
          <p:cNvPr id="25" name="Group 24">
            <a:extLst>
              <a:ext uri="{FF2B5EF4-FFF2-40B4-BE49-F238E27FC236}">
                <a16:creationId xmlns:a16="http://schemas.microsoft.com/office/drawing/2014/main" id="{04AB4855-7B90-47D3-D120-9C3A8A42AC26}"/>
              </a:ext>
            </a:extLst>
          </p:cNvPr>
          <p:cNvGrpSpPr/>
          <p:nvPr userDrawn="1"/>
        </p:nvGrpSpPr>
        <p:grpSpPr>
          <a:xfrm>
            <a:off x="2006798" y="353028"/>
            <a:ext cx="8178400" cy="6504972"/>
            <a:chOff x="5663651" y="1284320"/>
            <a:chExt cx="6866667" cy="5461641"/>
          </a:xfrm>
        </p:grpSpPr>
        <p:pic>
          <p:nvPicPr>
            <p:cNvPr id="26" name="Picture 25" descr="A computer with a black screen&#10;&#10;Description automatically generated">
              <a:extLst>
                <a:ext uri="{FF2B5EF4-FFF2-40B4-BE49-F238E27FC236}">
                  <a16:creationId xmlns:a16="http://schemas.microsoft.com/office/drawing/2014/main" id="{638B608C-FFCB-B13E-0E3D-24247C7D487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63651" y="1284320"/>
              <a:ext cx="6866666" cy="3033765"/>
            </a:xfrm>
            <a:prstGeom prst="rect">
              <a:avLst/>
            </a:prstGeom>
          </p:spPr>
        </p:pic>
        <p:pic>
          <p:nvPicPr>
            <p:cNvPr id="27" name="Picture 26" descr="A computer with a black screen&#10;&#10;Description automatically generated">
              <a:extLst>
                <a:ext uri="{FF2B5EF4-FFF2-40B4-BE49-F238E27FC236}">
                  <a16:creationId xmlns:a16="http://schemas.microsoft.com/office/drawing/2014/main" id="{1909AFF6-42CC-8A0B-FA86-947DA5734EA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69280" y="3319236"/>
              <a:ext cx="6861038" cy="3426725"/>
            </a:xfrm>
            <a:prstGeom prst="rect">
              <a:avLst/>
            </a:prstGeom>
          </p:spPr>
        </p:pic>
      </p:grpSp>
      <p:sp>
        <p:nvSpPr>
          <p:cNvPr id="2" name="Title 1">
            <a:extLst>
              <a:ext uri="{FF2B5EF4-FFF2-40B4-BE49-F238E27FC236}">
                <a16:creationId xmlns:a16="http://schemas.microsoft.com/office/drawing/2014/main" id="{684891E4-FD68-179A-737C-C14819C07AD1}"/>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35" name="Media Placeholder 34">
            <a:extLst>
              <a:ext uri="{FF2B5EF4-FFF2-40B4-BE49-F238E27FC236}">
                <a16:creationId xmlns:a16="http://schemas.microsoft.com/office/drawing/2014/main" id="{5881B17D-BDF4-163D-6308-7921D10640AF}"/>
              </a:ext>
            </a:extLst>
          </p:cNvPr>
          <p:cNvSpPr>
            <a:spLocks noGrp="1"/>
          </p:cNvSpPr>
          <p:nvPr>
            <p:ph type="media" sz="quarter" idx="10" hasCustomPrompt="1"/>
          </p:nvPr>
        </p:nvSpPr>
        <p:spPr>
          <a:xfrm>
            <a:off x="3092450" y="1534350"/>
            <a:ext cx="6007100" cy="4088679"/>
          </a:xfrm>
        </p:spPr>
        <p:txBody>
          <a:bodyPr anchor="ctr"/>
          <a:lstStyle>
            <a:lvl1pPr algn="ctr">
              <a:defRPr/>
            </a:lvl1pPr>
          </a:lstStyle>
          <a:p>
            <a:r>
              <a:rPr lang="en-US" dirty="0"/>
              <a:t>Place video</a:t>
            </a:r>
          </a:p>
        </p:txBody>
      </p:sp>
      <p:sp>
        <p:nvSpPr>
          <p:cNvPr id="3" name="Footer Placeholder 3">
            <a:extLst>
              <a:ext uri="{FF2B5EF4-FFF2-40B4-BE49-F238E27FC236}">
                <a16:creationId xmlns:a16="http://schemas.microsoft.com/office/drawing/2014/main" id="{BCB157A7-13A2-0C18-6B18-C85BF87CAFF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5" name="Footer Placeholder 3">
            <a:extLst>
              <a:ext uri="{FF2B5EF4-FFF2-40B4-BE49-F238E27FC236}">
                <a16:creationId xmlns:a16="http://schemas.microsoft.com/office/drawing/2014/main" id="{3233A199-AC50-CBE2-16B5-0374C153109C}"/>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34745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00min Devider">
    <p:spTree>
      <p:nvGrpSpPr>
        <p:cNvPr id="1" name=""/>
        <p:cNvGrpSpPr/>
        <p:nvPr/>
      </p:nvGrpSpPr>
      <p:grpSpPr>
        <a:xfrm>
          <a:off x="0" y="0"/>
          <a:ext cx="0" cy="0"/>
          <a:chOff x="0" y="0"/>
          <a:chExt cx="0" cy="0"/>
        </a:xfrm>
      </p:grpSpPr>
      <p:pic>
        <p:nvPicPr>
          <p:cNvPr id="26" name="Picture 25" descr="A computer on a table with colorful waves coming out of the screen&#10;&#10;Description automatically generated">
            <a:extLst>
              <a:ext uri="{FF2B5EF4-FFF2-40B4-BE49-F238E27FC236}">
                <a16:creationId xmlns:a16="http://schemas.microsoft.com/office/drawing/2014/main" id="{14F16EB9-1395-405F-5D88-C25F84EA99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15" name="Group 14">
            <a:extLst>
              <a:ext uri="{FF2B5EF4-FFF2-40B4-BE49-F238E27FC236}">
                <a16:creationId xmlns:a16="http://schemas.microsoft.com/office/drawing/2014/main" id="{36D00F9C-5756-19CD-03AD-EAE28F3FD00B}"/>
              </a:ext>
            </a:extLst>
          </p:cNvPr>
          <p:cNvGrpSpPr/>
          <p:nvPr userDrawn="1"/>
        </p:nvGrpSpPr>
        <p:grpSpPr>
          <a:xfrm>
            <a:off x="10547479" y="6347113"/>
            <a:ext cx="1470483" cy="393775"/>
            <a:chOff x="10547479" y="6347113"/>
            <a:chExt cx="1470483" cy="393775"/>
          </a:xfrm>
          <a:solidFill>
            <a:schemeClr val="bg1"/>
          </a:solidFill>
        </p:grpSpPr>
        <p:sp>
          <p:nvSpPr>
            <p:cNvPr id="16" name="Freeform: Shape 2">
              <a:extLst>
                <a:ext uri="{FF2B5EF4-FFF2-40B4-BE49-F238E27FC236}">
                  <a16:creationId xmlns:a16="http://schemas.microsoft.com/office/drawing/2014/main" id="{BFCE7285-2CCA-0D26-B89C-4F69680A48BE}"/>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7" name="Freeform: Shape 3">
              <a:extLst>
                <a:ext uri="{FF2B5EF4-FFF2-40B4-BE49-F238E27FC236}">
                  <a16:creationId xmlns:a16="http://schemas.microsoft.com/office/drawing/2014/main" id="{2C69DAA4-DB1B-EDB2-DE01-E8112A085B0B}"/>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B7C533DA-D465-3B2B-BBFD-EEFFA297BCAA}"/>
                </a:ext>
              </a:extLst>
            </p:cNvPr>
            <p:cNvGrpSpPr/>
            <p:nvPr/>
          </p:nvGrpSpPr>
          <p:grpSpPr>
            <a:xfrm>
              <a:off x="11132440" y="6347113"/>
              <a:ext cx="885522" cy="393775"/>
              <a:chOff x="11132440" y="6347113"/>
              <a:chExt cx="885522" cy="393775"/>
            </a:xfrm>
            <a:grpFill/>
          </p:grpSpPr>
          <p:sp>
            <p:nvSpPr>
              <p:cNvPr id="19" name="Freeform: Shape 9">
                <a:extLst>
                  <a:ext uri="{FF2B5EF4-FFF2-40B4-BE49-F238E27FC236}">
                    <a16:creationId xmlns:a16="http://schemas.microsoft.com/office/drawing/2014/main" id="{6858EF2B-D6D7-4F37-320F-D637C3E78DC6}"/>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20" name="Freeform: Shape 11">
                <a:extLst>
                  <a:ext uri="{FF2B5EF4-FFF2-40B4-BE49-F238E27FC236}">
                    <a16:creationId xmlns:a16="http://schemas.microsoft.com/office/drawing/2014/main" id="{E6B4D157-B68C-4794-8D11-23CB0829E4D9}"/>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7" name="Footer Placeholder 3">
            <a:extLst>
              <a:ext uri="{FF2B5EF4-FFF2-40B4-BE49-F238E27FC236}">
                <a16:creationId xmlns:a16="http://schemas.microsoft.com/office/drawing/2014/main" id="{ADE746DC-EF90-7817-B23D-110741292B29}"/>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14843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300min Devider">
    <p:spTree>
      <p:nvGrpSpPr>
        <p:cNvPr id="1" name=""/>
        <p:cNvGrpSpPr/>
        <p:nvPr/>
      </p:nvGrpSpPr>
      <p:grpSpPr>
        <a:xfrm>
          <a:off x="0" y="0"/>
          <a:ext cx="0" cy="0"/>
          <a:chOff x="0" y="0"/>
          <a:chExt cx="0" cy="0"/>
        </a:xfrm>
      </p:grpSpPr>
      <p:pic>
        <p:nvPicPr>
          <p:cNvPr id="3" name="Picture 2" descr="A solar panels and wind turbines&#10;&#10;Description automatically generated">
            <a:extLst>
              <a:ext uri="{FF2B5EF4-FFF2-40B4-BE49-F238E27FC236}">
                <a16:creationId xmlns:a16="http://schemas.microsoft.com/office/drawing/2014/main" id="{9F5B3A83-DA1A-EDBA-184F-B9E3BE740D4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4" name="Text Placeholder 4">
            <a:extLst>
              <a:ext uri="{FF2B5EF4-FFF2-40B4-BE49-F238E27FC236}">
                <a16:creationId xmlns:a16="http://schemas.microsoft.com/office/drawing/2014/main" id="{3894F3B6-18EE-97F6-0F75-1D54DA15EA94}"/>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5" name="Title 1">
            <a:extLst>
              <a:ext uri="{FF2B5EF4-FFF2-40B4-BE49-F238E27FC236}">
                <a16:creationId xmlns:a16="http://schemas.microsoft.com/office/drawing/2014/main" id="{12661B38-B0B7-B38C-0935-D50AECFB2089}"/>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grpSp>
        <p:nvGrpSpPr>
          <p:cNvPr id="15" name="Group 14">
            <a:extLst>
              <a:ext uri="{FF2B5EF4-FFF2-40B4-BE49-F238E27FC236}">
                <a16:creationId xmlns:a16="http://schemas.microsoft.com/office/drawing/2014/main" id="{36D00F9C-5756-19CD-03AD-EAE28F3FD00B}"/>
              </a:ext>
            </a:extLst>
          </p:cNvPr>
          <p:cNvGrpSpPr/>
          <p:nvPr userDrawn="1"/>
        </p:nvGrpSpPr>
        <p:grpSpPr>
          <a:xfrm>
            <a:off x="10547479" y="6347113"/>
            <a:ext cx="1470483" cy="393775"/>
            <a:chOff x="10547479" y="6347113"/>
            <a:chExt cx="1470483" cy="393775"/>
          </a:xfrm>
          <a:solidFill>
            <a:schemeClr val="bg1"/>
          </a:solidFill>
        </p:grpSpPr>
        <p:sp>
          <p:nvSpPr>
            <p:cNvPr id="16" name="Freeform: Shape 2">
              <a:extLst>
                <a:ext uri="{FF2B5EF4-FFF2-40B4-BE49-F238E27FC236}">
                  <a16:creationId xmlns:a16="http://schemas.microsoft.com/office/drawing/2014/main" id="{BFCE7285-2CCA-0D26-B89C-4F69680A48BE}"/>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7" name="Freeform: Shape 3">
              <a:extLst>
                <a:ext uri="{FF2B5EF4-FFF2-40B4-BE49-F238E27FC236}">
                  <a16:creationId xmlns:a16="http://schemas.microsoft.com/office/drawing/2014/main" id="{2C69DAA4-DB1B-EDB2-DE01-E8112A085B0B}"/>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B7C533DA-D465-3B2B-BBFD-EEFFA297BCAA}"/>
                </a:ext>
              </a:extLst>
            </p:cNvPr>
            <p:cNvGrpSpPr/>
            <p:nvPr/>
          </p:nvGrpSpPr>
          <p:grpSpPr>
            <a:xfrm>
              <a:off x="11132440" y="6347113"/>
              <a:ext cx="885522" cy="393775"/>
              <a:chOff x="11132440" y="6347113"/>
              <a:chExt cx="885522" cy="393775"/>
            </a:xfrm>
            <a:grpFill/>
          </p:grpSpPr>
          <p:sp>
            <p:nvSpPr>
              <p:cNvPr id="19" name="Freeform: Shape 9">
                <a:extLst>
                  <a:ext uri="{FF2B5EF4-FFF2-40B4-BE49-F238E27FC236}">
                    <a16:creationId xmlns:a16="http://schemas.microsoft.com/office/drawing/2014/main" id="{6858EF2B-D6D7-4F37-320F-D637C3E78DC6}"/>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20" name="Freeform: Shape 11">
                <a:extLst>
                  <a:ext uri="{FF2B5EF4-FFF2-40B4-BE49-F238E27FC236}">
                    <a16:creationId xmlns:a16="http://schemas.microsoft.com/office/drawing/2014/main" id="{E6B4D157-B68C-4794-8D11-23CB0829E4D9}"/>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4" name="Footer Placeholder 3">
            <a:extLst>
              <a:ext uri="{FF2B5EF4-FFF2-40B4-BE49-F238E27FC236}">
                <a16:creationId xmlns:a16="http://schemas.microsoft.com/office/drawing/2014/main" id="{13277AB4-44EF-1822-EEF6-50B3DB06DCCE}"/>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23326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300min De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0EBEA-DF34-744C-4D78-B4F3FDB0152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214414"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9EA61280-C1D1-D954-E69A-10926315229B}"/>
              </a:ext>
            </a:extLst>
          </p:cNvPr>
          <p:cNvGrpSpPr/>
          <p:nvPr userDrawn="1"/>
        </p:nvGrpSpPr>
        <p:grpSpPr>
          <a:xfrm>
            <a:off x="10547479" y="6347113"/>
            <a:ext cx="1470483" cy="393775"/>
            <a:chOff x="10547479" y="6347113"/>
            <a:chExt cx="1470483" cy="393775"/>
          </a:xfrm>
          <a:solidFill>
            <a:schemeClr val="bg1"/>
          </a:solidFill>
        </p:grpSpPr>
        <p:sp>
          <p:nvSpPr>
            <p:cNvPr id="8" name="Freeform: Shape 7">
              <a:extLst>
                <a:ext uri="{FF2B5EF4-FFF2-40B4-BE49-F238E27FC236}">
                  <a16:creationId xmlns:a16="http://schemas.microsoft.com/office/drawing/2014/main" id="{B47A6E1D-9DF3-DFD1-9835-4079BA09C3D9}"/>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F827E7-CFAD-4AFA-D55E-BEF9234CF035}"/>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E1DAA6F-D8DF-78B4-8722-1DCCFADC21A7}"/>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188FCD81-751C-4FB6-CBCA-D02F2F1DE03B}"/>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5176A59-F5AF-2FA3-2BD7-6C5CDD075455}"/>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4" name="Text Placeholder 4">
            <a:extLst>
              <a:ext uri="{FF2B5EF4-FFF2-40B4-BE49-F238E27FC236}">
                <a16:creationId xmlns:a16="http://schemas.microsoft.com/office/drawing/2014/main" id="{3894F3B6-18EE-97F6-0F75-1D54DA15EA94}"/>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5" name="Title 1">
            <a:extLst>
              <a:ext uri="{FF2B5EF4-FFF2-40B4-BE49-F238E27FC236}">
                <a16:creationId xmlns:a16="http://schemas.microsoft.com/office/drawing/2014/main" id="{12661B38-B0B7-B38C-0935-D50AECFB2089}"/>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3" name="Footer Placeholder 3">
            <a:extLst>
              <a:ext uri="{FF2B5EF4-FFF2-40B4-BE49-F238E27FC236}">
                <a16:creationId xmlns:a16="http://schemas.microsoft.com/office/drawing/2014/main" id="{80D2628B-7BBE-D4CE-FFAE-95D733FA19DB}"/>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425960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300min Devider">
    <p:spTree>
      <p:nvGrpSpPr>
        <p:cNvPr id="1" name=""/>
        <p:cNvGrpSpPr/>
        <p:nvPr/>
      </p:nvGrpSpPr>
      <p:grpSpPr>
        <a:xfrm>
          <a:off x="0" y="0"/>
          <a:ext cx="0" cy="0"/>
          <a:chOff x="0" y="0"/>
          <a:chExt cx="0" cy="0"/>
        </a:xfrm>
      </p:grpSpPr>
      <p:pic>
        <p:nvPicPr>
          <p:cNvPr id="2" name="Picture 1" descr="A person and person standing next to each other&#10;&#10;Description automatically generated">
            <a:extLst>
              <a:ext uri="{FF2B5EF4-FFF2-40B4-BE49-F238E27FC236}">
                <a16:creationId xmlns:a16="http://schemas.microsoft.com/office/drawing/2014/main" id="{D63365D6-9E54-132F-B266-9D012C8310F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13"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grpSp>
        <p:nvGrpSpPr>
          <p:cNvPr id="4" name="Group 3">
            <a:extLst>
              <a:ext uri="{FF2B5EF4-FFF2-40B4-BE49-F238E27FC236}">
                <a16:creationId xmlns:a16="http://schemas.microsoft.com/office/drawing/2014/main" id="{9EA61280-C1D1-D954-E69A-10926315229B}"/>
              </a:ext>
            </a:extLst>
          </p:cNvPr>
          <p:cNvGrpSpPr/>
          <p:nvPr userDrawn="1"/>
        </p:nvGrpSpPr>
        <p:grpSpPr>
          <a:xfrm>
            <a:off x="10547479" y="6347113"/>
            <a:ext cx="1470483" cy="393775"/>
            <a:chOff x="10547479" y="6347113"/>
            <a:chExt cx="1470483" cy="393775"/>
          </a:xfrm>
          <a:solidFill>
            <a:schemeClr val="bg1"/>
          </a:solidFill>
        </p:grpSpPr>
        <p:sp>
          <p:nvSpPr>
            <p:cNvPr id="8" name="Freeform: Shape 7">
              <a:extLst>
                <a:ext uri="{FF2B5EF4-FFF2-40B4-BE49-F238E27FC236}">
                  <a16:creationId xmlns:a16="http://schemas.microsoft.com/office/drawing/2014/main" id="{B47A6E1D-9DF3-DFD1-9835-4079BA09C3D9}"/>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F827E7-CFAD-4AFA-D55E-BEF9234CF035}"/>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4E1DAA6F-D8DF-78B4-8722-1DCCFADC21A7}"/>
                </a:ext>
              </a:extLst>
            </p:cNvPr>
            <p:cNvGrpSpPr/>
            <p:nvPr/>
          </p:nvGrpSpPr>
          <p:grpSpPr>
            <a:xfrm>
              <a:off x="11132440" y="6347113"/>
              <a:ext cx="885522" cy="393775"/>
              <a:chOff x="11132440" y="6347113"/>
              <a:chExt cx="885522" cy="393775"/>
            </a:xfrm>
            <a:grpFill/>
          </p:grpSpPr>
          <p:sp>
            <p:nvSpPr>
              <p:cNvPr id="12" name="Freeform: Shape 11">
                <a:extLst>
                  <a:ext uri="{FF2B5EF4-FFF2-40B4-BE49-F238E27FC236}">
                    <a16:creationId xmlns:a16="http://schemas.microsoft.com/office/drawing/2014/main" id="{188FCD81-751C-4FB6-CBCA-D02F2F1DE03B}"/>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5176A59-F5AF-2FA3-2BD7-6C5CDD075455}"/>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24" name="Text Placeholder 4">
            <a:extLst>
              <a:ext uri="{FF2B5EF4-FFF2-40B4-BE49-F238E27FC236}">
                <a16:creationId xmlns:a16="http://schemas.microsoft.com/office/drawing/2014/main" id="{3894F3B6-18EE-97F6-0F75-1D54DA15EA94}"/>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5" name="Title 1">
            <a:extLst>
              <a:ext uri="{FF2B5EF4-FFF2-40B4-BE49-F238E27FC236}">
                <a16:creationId xmlns:a16="http://schemas.microsoft.com/office/drawing/2014/main" id="{12661B38-B0B7-B38C-0935-D50AECFB2089}"/>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3" name="Footer Placeholder 3">
            <a:extLst>
              <a:ext uri="{FF2B5EF4-FFF2-40B4-BE49-F238E27FC236}">
                <a16:creationId xmlns:a16="http://schemas.microsoft.com/office/drawing/2014/main" id="{9406A96A-CE68-12C8-C803-D1AE90CC90A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168048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300min De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8E341-0653-8749-0AEE-F8B11ED5DAB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236824" cy="6858000"/>
          </a:xfrm>
          <a:prstGeom prst="rect">
            <a:avLst/>
          </a:prstGeom>
        </p:spPr>
      </p:pic>
      <p:grpSp>
        <p:nvGrpSpPr>
          <p:cNvPr id="5" name="Group 9" hidden="1">
            <a:extLst>
              <a:ext uri="{FF2B5EF4-FFF2-40B4-BE49-F238E27FC236}">
                <a16:creationId xmlns:a16="http://schemas.microsoft.com/office/drawing/2014/main" id="{DE029412-E67D-8742-8611-66330FB99033}"/>
              </a:ext>
            </a:extLst>
          </p:cNvPr>
          <p:cNvGrpSpPr>
            <a:grpSpLocks/>
          </p:cNvGrpSpPr>
          <p:nvPr userDrawn="1"/>
        </p:nvGrpSpPr>
        <p:grpSpPr bwMode="auto">
          <a:xfrm>
            <a:off x="5526088" y="1003300"/>
            <a:ext cx="6246812" cy="4962525"/>
            <a:chOff x="4313967" y="1572331"/>
            <a:chExt cx="3458433" cy="2747192"/>
          </a:xfrm>
        </p:grpSpPr>
        <p:sp>
          <p:nvSpPr>
            <p:cNvPr id="6" name="Freeform: Shape 10">
              <a:extLst>
                <a:ext uri="{FF2B5EF4-FFF2-40B4-BE49-F238E27FC236}">
                  <a16:creationId xmlns:a16="http://schemas.microsoft.com/office/drawing/2014/main" id="{5BC8382B-D470-654C-8263-8950604DCEB4}"/>
                </a:ext>
              </a:extLst>
            </p:cNvPr>
            <p:cNvSpPr>
              <a:spLocks/>
            </p:cNvSpPr>
            <p:nvPr/>
          </p:nvSpPr>
          <p:spPr bwMode="auto">
            <a:xfrm>
              <a:off x="4313967" y="1747773"/>
              <a:ext cx="3457575" cy="2571750"/>
            </a:xfrm>
            <a:custGeom>
              <a:avLst/>
              <a:gdLst>
                <a:gd name="T0" fmla="*/ 2759202 w 3457575"/>
                <a:gd name="T1" fmla="*/ 1434084 h 2571750"/>
                <a:gd name="T2" fmla="*/ 2864834 w 3457575"/>
                <a:gd name="T3" fmla="*/ 1067181 h 2571750"/>
                <a:gd name="T4" fmla="*/ 2617375 w 3457575"/>
                <a:gd name="T5" fmla="*/ 1703261 h 2571750"/>
                <a:gd name="T6" fmla="*/ 2592610 w 3457575"/>
                <a:gd name="T7" fmla="*/ 1751171 h 2571750"/>
                <a:gd name="T8" fmla="*/ 2542699 w 3457575"/>
                <a:gd name="T9" fmla="*/ 1824990 h 2571750"/>
                <a:gd name="T10" fmla="*/ 2510790 w 3457575"/>
                <a:gd name="T11" fmla="*/ 1862423 h 2571750"/>
                <a:gd name="T12" fmla="*/ 2443734 w 3457575"/>
                <a:gd name="T13" fmla="*/ 1925193 h 2571750"/>
                <a:gd name="T14" fmla="*/ 2398109 w 3457575"/>
                <a:gd name="T15" fmla="*/ 1959293 h 2571750"/>
                <a:gd name="T16" fmla="*/ 2315909 w 3457575"/>
                <a:gd name="T17" fmla="*/ 2007584 h 2571750"/>
                <a:gd name="T18" fmla="*/ 2267712 w 3457575"/>
                <a:gd name="T19" fmla="*/ 2029397 h 2571750"/>
                <a:gd name="T20" fmla="*/ 2171891 w 3457575"/>
                <a:gd name="T21" fmla="*/ 2061210 h 2571750"/>
                <a:gd name="T22" fmla="*/ 2111216 w 3457575"/>
                <a:gd name="T23" fmla="*/ 2074355 h 2571750"/>
                <a:gd name="T24" fmla="*/ 180118 w 3457575"/>
                <a:gd name="T25" fmla="*/ 1610868 h 2571750"/>
                <a:gd name="T26" fmla="*/ 188309 w 3457575"/>
                <a:gd name="T27" fmla="*/ 1313498 h 2571750"/>
                <a:gd name="T28" fmla="*/ 74486 w 3457575"/>
                <a:gd name="T29" fmla="*/ 1977866 h 2571750"/>
                <a:gd name="T30" fmla="*/ 2005584 w 3457575"/>
                <a:gd name="T31" fmla="*/ 2441353 h 2571750"/>
                <a:gd name="T32" fmla="*/ 2066163 w 3457575"/>
                <a:gd name="T33" fmla="*/ 2428208 h 2571750"/>
                <a:gd name="T34" fmla="*/ 2118932 w 3457575"/>
                <a:gd name="T35" fmla="*/ 2412397 h 2571750"/>
                <a:gd name="T36" fmla="*/ 2209038 w 3457575"/>
                <a:gd name="T37" fmla="*/ 2375059 h 2571750"/>
                <a:gd name="T38" fmla="*/ 2255711 w 3457575"/>
                <a:gd name="T39" fmla="*/ 2349722 h 2571750"/>
                <a:gd name="T40" fmla="*/ 2332292 w 3457575"/>
                <a:gd name="T41" fmla="*/ 2296763 h 2571750"/>
                <a:gd name="T42" fmla="*/ 2373916 w 3457575"/>
                <a:gd name="T43" fmla="*/ 2260664 h 2571750"/>
                <a:gd name="T44" fmla="*/ 2433828 w 3457575"/>
                <a:gd name="T45" fmla="*/ 2195703 h 2571750"/>
                <a:gd name="T46" fmla="*/ 2461641 w 3457575"/>
                <a:gd name="T47" fmla="*/ 2158079 h 2571750"/>
                <a:gd name="T48" fmla="*/ 2490311 w 3457575"/>
                <a:gd name="T49" fmla="*/ 2111978 h 2571750"/>
                <a:gd name="T50" fmla="*/ 2527935 w 3457575"/>
                <a:gd name="T51" fmla="*/ 2031683 h 2571750"/>
                <a:gd name="T52" fmla="*/ 2648807 w 3457575"/>
                <a:gd name="T53" fmla="*/ 1619060 h 2571750"/>
                <a:gd name="T54" fmla="*/ 1560481 w 3457575"/>
                <a:gd name="T55" fmla="*/ 653129 h 2571750"/>
                <a:gd name="T56" fmla="*/ 1963293 w 3457575"/>
                <a:gd name="T57" fmla="*/ 481774 h 2571750"/>
                <a:gd name="T58" fmla="*/ 112776 w 3457575"/>
                <a:gd name="T59" fmla="*/ 7144 h 2571750"/>
                <a:gd name="T60" fmla="*/ 1560481 w 3457575"/>
                <a:gd name="T61" fmla="*/ 653129 h 2571750"/>
                <a:gd name="T62" fmla="*/ 840677 w 3457575"/>
                <a:gd name="T63" fmla="*/ 1305973 h 2571750"/>
                <a:gd name="T64" fmla="*/ 804196 w 3457575"/>
                <a:gd name="T65" fmla="*/ 1317879 h 2571750"/>
                <a:gd name="T66" fmla="*/ 778193 w 3457575"/>
                <a:gd name="T67" fmla="*/ 1330643 h 2571750"/>
                <a:gd name="T68" fmla="*/ 745522 w 3457575"/>
                <a:gd name="T69" fmla="*/ 1353026 h 2571750"/>
                <a:gd name="T70" fmla="*/ 727901 w 3457575"/>
                <a:gd name="T71" fmla="*/ 1369314 h 2571750"/>
                <a:gd name="T72" fmla="*/ 711232 w 3457575"/>
                <a:gd name="T73" fmla="*/ 1388840 h 2571750"/>
                <a:gd name="T74" fmla="*/ 699326 w 3457575"/>
                <a:gd name="T75" fmla="*/ 1406366 h 2571750"/>
                <a:gd name="T76" fmla="*/ 689705 w 3457575"/>
                <a:gd name="T77" fmla="*/ 1423988 h 2571750"/>
                <a:gd name="T78" fmla="*/ 675513 w 3457575"/>
                <a:gd name="T79" fmla="*/ 1553147 h 2571750"/>
                <a:gd name="T80" fmla="*/ 768096 w 3457575"/>
                <a:gd name="T81" fmla="*/ 1666589 h 2571750"/>
                <a:gd name="T82" fmla="*/ 2159794 w 3457575"/>
                <a:gd name="T83" fmla="*/ 1474470 h 2571750"/>
                <a:gd name="T84" fmla="*/ 2165699 w 3457575"/>
                <a:gd name="T85" fmla="*/ 1437418 h 2571750"/>
                <a:gd name="T86" fmla="*/ 2165414 w 3457575"/>
                <a:gd name="T87" fmla="*/ 1404080 h 2571750"/>
                <a:gd name="T88" fmla="*/ 873728 w 3457575"/>
                <a:gd name="T89" fmla="*/ 1299686 h 25717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7575"/>
                <a:gd name="T136" fmla="*/ 0 h 2571750"/>
                <a:gd name="T137" fmla="*/ 3457575 w 3457575"/>
                <a:gd name="T138" fmla="*/ 2571750 h 25717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5881"/>
              </a:srgbClr>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sp>
          <p:nvSpPr>
            <p:cNvPr id="7" name="Freeform: Shape 11">
              <a:extLst>
                <a:ext uri="{FF2B5EF4-FFF2-40B4-BE49-F238E27FC236}">
                  <a16:creationId xmlns:a16="http://schemas.microsoft.com/office/drawing/2014/main" id="{84EB6BB7-D3F9-DD4F-998E-BDF803D0F557}"/>
                </a:ext>
              </a:extLst>
            </p:cNvPr>
            <p:cNvSpPr>
              <a:spLocks/>
            </p:cNvSpPr>
            <p:nvPr/>
          </p:nvSpPr>
          <p:spPr bwMode="auto">
            <a:xfrm>
              <a:off x="4419600" y="1572331"/>
              <a:ext cx="3352800" cy="2381250"/>
            </a:xfrm>
            <a:custGeom>
              <a:avLst/>
              <a:gdLst>
                <a:gd name="T0" fmla="*/ 3111722 w 3352800"/>
                <a:gd name="T1" fmla="*/ 741132 h 2381250"/>
                <a:gd name="T2" fmla="*/ 3354134 w 3352800"/>
                <a:gd name="T3" fmla="*/ 1173186 h 2381250"/>
                <a:gd name="T4" fmla="*/ 2759297 w 3352800"/>
                <a:gd name="T5" fmla="*/ 1242623 h 2381250"/>
                <a:gd name="T6" fmla="*/ 2660237 w 3352800"/>
                <a:gd name="T7" fmla="*/ 793805 h 2381250"/>
                <a:gd name="T8" fmla="*/ 3111722 w 3352800"/>
                <a:gd name="T9" fmla="*/ 741132 h 2381250"/>
                <a:gd name="T10" fmla="*/ 7144 w 3352800"/>
                <a:gd name="T11" fmla="*/ 182586 h 2381250"/>
                <a:gd name="T12" fmla="*/ 249555 w 3352800"/>
                <a:gd name="T13" fmla="*/ 614640 h 2381250"/>
                <a:gd name="T14" fmla="*/ 1560481 w 3352800"/>
                <a:gd name="T15" fmla="*/ 461573 h 2381250"/>
                <a:gd name="T16" fmla="*/ 1857661 w 3352800"/>
                <a:gd name="T17" fmla="*/ 657026 h 2381250"/>
                <a:gd name="T18" fmla="*/ 1907286 w 3352800"/>
                <a:gd name="T19" fmla="*/ 881530 h 2381250"/>
                <a:gd name="T20" fmla="*/ 669036 w 3352800"/>
                <a:gd name="T21" fmla="*/ 1026120 h 2381250"/>
                <a:gd name="T22" fmla="*/ 74581 w 3352800"/>
                <a:gd name="T23" fmla="*/ 1786215 h 2381250"/>
                <a:gd name="T24" fmla="*/ 966407 w 3352800"/>
                <a:gd name="T25" fmla="*/ 2372669 h 2381250"/>
                <a:gd name="T26" fmla="*/ 1957007 w 3352800"/>
                <a:gd name="T27" fmla="*/ 2257036 h 2381250"/>
                <a:gd name="T28" fmla="*/ 2551367 w 3352800"/>
                <a:gd name="T29" fmla="*/ 1497036 h 2381250"/>
                <a:gd name="T30" fmla="*/ 2452211 w 3352800"/>
                <a:gd name="T31" fmla="*/ 1048123 h 2381250"/>
                <a:gd name="T32" fmla="*/ 2402681 w 3352800"/>
                <a:gd name="T33" fmla="*/ 823714 h 2381250"/>
                <a:gd name="T34" fmla="*/ 2353056 w 3352800"/>
                <a:gd name="T35" fmla="*/ 599209 h 2381250"/>
                <a:gd name="T36" fmla="*/ 1461326 w 3352800"/>
                <a:gd name="T37" fmla="*/ 12755 h 2381250"/>
                <a:gd name="T38" fmla="*/ 7144 w 3352800"/>
                <a:gd name="T39" fmla="*/ 182586 h 2381250"/>
                <a:gd name="T40" fmla="*/ 2055971 w 3352800"/>
                <a:gd name="T41" fmla="*/ 1555043 h 2381250"/>
                <a:gd name="T42" fmla="*/ 1857851 w 3352800"/>
                <a:gd name="T43" fmla="*/ 1808408 h 2381250"/>
                <a:gd name="T44" fmla="*/ 867251 w 3352800"/>
                <a:gd name="T45" fmla="*/ 1924042 h 2381250"/>
                <a:gd name="T46" fmla="*/ 569881 w 3352800"/>
                <a:gd name="T47" fmla="*/ 1728589 h 2381250"/>
                <a:gd name="T48" fmla="*/ 768096 w 3352800"/>
                <a:gd name="T49" fmla="*/ 1475128 h 2381250"/>
                <a:gd name="T50" fmla="*/ 2006346 w 3352800"/>
                <a:gd name="T51" fmla="*/ 1330539 h 2381250"/>
                <a:gd name="T52" fmla="*/ 2055971 w 3352800"/>
                <a:gd name="T53" fmla="*/ 1555043 h 2381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52800"/>
                <a:gd name="T82" fmla="*/ 0 h 2381250"/>
                <a:gd name="T83" fmla="*/ 3352800 w 3352800"/>
                <a:gd name="T84" fmla="*/ 2381250 h 2381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lstStyle/>
            <a:p>
              <a:endParaRPr lang="en-IL"/>
            </a:p>
          </p:txBody>
        </p:sp>
      </p:grpSp>
      <p:sp>
        <p:nvSpPr>
          <p:cNvPr id="24" name="Text Placeholder 4">
            <a:extLst>
              <a:ext uri="{FF2B5EF4-FFF2-40B4-BE49-F238E27FC236}">
                <a16:creationId xmlns:a16="http://schemas.microsoft.com/office/drawing/2014/main" id="{3894F3B6-18EE-97F6-0F75-1D54DA15EA94}"/>
              </a:ext>
            </a:extLst>
          </p:cNvPr>
          <p:cNvSpPr>
            <a:spLocks noGrp="1"/>
          </p:cNvSpPr>
          <p:nvPr>
            <p:ph type="body" sz="quarter" idx="10" hasCustomPrompt="1"/>
          </p:nvPr>
        </p:nvSpPr>
        <p:spPr>
          <a:xfrm>
            <a:off x="695324" y="3439202"/>
            <a:ext cx="5517354" cy="719138"/>
          </a:xfrm>
        </p:spPr>
        <p:txBody>
          <a:bodyPr>
            <a:noAutofit/>
          </a:bodyPr>
          <a:lstStyle>
            <a:lvl1pPr marL="0" indent="0">
              <a:lnSpc>
                <a:spcPct val="100000"/>
              </a:lnSpc>
              <a:buNone/>
              <a:defRPr sz="2000" b="1">
                <a:solidFill>
                  <a:schemeClr val="tx1"/>
                </a:solidFill>
              </a:defRPr>
            </a:lvl1pPr>
          </a:lstStyle>
          <a:p>
            <a:pPr lvl="0"/>
            <a:r>
              <a:rPr lang="en-US"/>
              <a:t>Body header text</a:t>
            </a:r>
          </a:p>
        </p:txBody>
      </p:sp>
      <p:sp>
        <p:nvSpPr>
          <p:cNvPr id="25" name="Title 1">
            <a:extLst>
              <a:ext uri="{FF2B5EF4-FFF2-40B4-BE49-F238E27FC236}">
                <a16:creationId xmlns:a16="http://schemas.microsoft.com/office/drawing/2014/main" id="{12661B38-B0B7-B38C-0935-D50AECFB2089}"/>
              </a:ext>
            </a:extLst>
          </p:cNvPr>
          <p:cNvSpPr>
            <a:spLocks noGrp="1"/>
          </p:cNvSpPr>
          <p:nvPr>
            <p:ph type="title" hasCustomPrompt="1"/>
          </p:nvPr>
        </p:nvSpPr>
        <p:spPr>
          <a:xfrm>
            <a:off x="664371" y="2671963"/>
            <a:ext cx="5517354" cy="738664"/>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800" b="1" i="0" u="none" strike="noStrike" kern="1200" cap="none" spc="0" normalizeH="0" baseline="0">
                <a:ln>
                  <a:noFill/>
                </a:ln>
                <a:solidFill>
                  <a:schemeClr val="tx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grpSp>
        <p:nvGrpSpPr>
          <p:cNvPr id="10" name="Group 9">
            <a:extLst>
              <a:ext uri="{FF2B5EF4-FFF2-40B4-BE49-F238E27FC236}">
                <a16:creationId xmlns:a16="http://schemas.microsoft.com/office/drawing/2014/main" id="{98F3263B-03C6-DF3C-466B-E75B90CCFA6C}"/>
              </a:ext>
            </a:extLst>
          </p:cNvPr>
          <p:cNvGrpSpPr/>
          <p:nvPr userDrawn="1"/>
        </p:nvGrpSpPr>
        <p:grpSpPr>
          <a:xfrm>
            <a:off x="10547479" y="6347113"/>
            <a:ext cx="1470483" cy="393775"/>
            <a:chOff x="10547479" y="6347113"/>
            <a:chExt cx="1470483" cy="393775"/>
          </a:xfrm>
          <a:solidFill>
            <a:schemeClr val="bg1"/>
          </a:solidFill>
        </p:grpSpPr>
        <p:sp>
          <p:nvSpPr>
            <p:cNvPr id="14" name="Freeform: Shape 2">
              <a:extLst>
                <a:ext uri="{FF2B5EF4-FFF2-40B4-BE49-F238E27FC236}">
                  <a16:creationId xmlns:a16="http://schemas.microsoft.com/office/drawing/2014/main" id="{28CAA11A-020C-E486-245D-E8F43AD717EA}"/>
                </a:ext>
              </a:extLst>
            </p:cNvPr>
            <p:cNvSpPr/>
            <p:nvPr/>
          </p:nvSpPr>
          <p:spPr>
            <a:xfrm>
              <a:off x="11017781" y="6403253"/>
              <a:ext cx="9995" cy="287086"/>
            </a:xfrm>
            <a:custGeom>
              <a:avLst/>
              <a:gdLst>
                <a:gd name="connsiteX0" fmla="*/ 0 w 9995"/>
                <a:gd name="connsiteY0" fmla="*/ 0 h 287086"/>
                <a:gd name="connsiteX1" fmla="*/ 9995 w 9995"/>
                <a:gd name="connsiteY1" fmla="*/ 0 h 287086"/>
                <a:gd name="connsiteX2" fmla="*/ 9995 w 9995"/>
                <a:gd name="connsiteY2" fmla="*/ 287087 h 287086"/>
                <a:gd name="connsiteX3" fmla="*/ 0 w 9995"/>
                <a:gd name="connsiteY3" fmla="*/ 287087 h 287086"/>
              </a:gdLst>
              <a:ahLst/>
              <a:cxnLst>
                <a:cxn ang="0">
                  <a:pos x="connsiteX0" y="connsiteY0"/>
                </a:cxn>
                <a:cxn ang="0">
                  <a:pos x="connsiteX1" y="connsiteY1"/>
                </a:cxn>
                <a:cxn ang="0">
                  <a:pos x="connsiteX2" y="connsiteY2"/>
                </a:cxn>
                <a:cxn ang="0">
                  <a:pos x="connsiteX3" y="connsiteY3"/>
                </a:cxn>
              </a:cxnLst>
              <a:rect l="l" t="t" r="r" b="b"/>
              <a:pathLst>
                <a:path w="9995" h="287086">
                  <a:moveTo>
                    <a:pt x="0" y="0"/>
                  </a:moveTo>
                  <a:lnTo>
                    <a:pt x="9995" y="0"/>
                  </a:lnTo>
                  <a:lnTo>
                    <a:pt x="9995" y="287087"/>
                  </a:lnTo>
                  <a:lnTo>
                    <a:pt x="0" y="287087"/>
                  </a:lnTo>
                  <a:close/>
                </a:path>
              </a:pathLst>
            </a:custGeom>
            <a:grpFill/>
            <a:ln w="4392" cap="flat">
              <a:noFill/>
              <a:prstDash val="solid"/>
              <a:miter/>
            </a:ln>
          </p:spPr>
          <p:txBody>
            <a:bodyPr rtlCol="0" anchor="ctr"/>
            <a:lstStyle/>
            <a:p>
              <a:endParaRPr lang="en-US"/>
            </a:p>
          </p:txBody>
        </p:sp>
        <p:sp>
          <p:nvSpPr>
            <p:cNvPr id="15" name="Freeform: Shape 3">
              <a:extLst>
                <a:ext uri="{FF2B5EF4-FFF2-40B4-BE49-F238E27FC236}">
                  <a16:creationId xmlns:a16="http://schemas.microsoft.com/office/drawing/2014/main" id="{9C072B82-EE29-92CE-3069-6A5E8CF6938E}"/>
                </a:ext>
              </a:extLst>
            </p:cNvPr>
            <p:cNvSpPr/>
            <p:nvPr/>
          </p:nvSpPr>
          <p:spPr>
            <a:xfrm>
              <a:off x="10547479" y="6402769"/>
              <a:ext cx="386906" cy="287967"/>
            </a:xfrm>
            <a:custGeom>
              <a:avLst/>
              <a:gdLst>
                <a:gd name="connsiteX0" fmla="*/ 201489 w 386906"/>
                <a:gd name="connsiteY0" fmla="*/ 44 h 287967"/>
                <a:gd name="connsiteX1" fmla="*/ 32451 w 386906"/>
                <a:gd name="connsiteY1" fmla="*/ 44 h 287967"/>
                <a:gd name="connsiteX2" fmla="*/ 49095 w 386906"/>
                <a:gd name="connsiteY2" fmla="*/ 57637 h 287967"/>
                <a:gd name="connsiteX3" fmla="*/ 201445 w 386906"/>
                <a:gd name="connsiteY3" fmla="*/ 57637 h 287967"/>
                <a:gd name="connsiteX4" fmla="*/ 230242 w 386906"/>
                <a:gd name="connsiteY4" fmla="*/ 86434 h 287967"/>
                <a:gd name="connsiteX5" fmla="*/ 230242 w 386906"/>
                <a:gd name="connsiteY5" fmla="*/ 115231 h 287967"/>
                <a:gd name="connsiteX6" fmla="*/ 86346 w 386906"/>
                <a:gd name="connsiteY6" fmla="*/ 115231 h 287967"/>
                <a:gd name="connsiteX7" fmla="*/ 0 w 386906"/>
                <a:gd name="connsiteY7" fmla="*/ 201577 h 287967"/>
                <a:gd name="connsiteX8" fmla="*/ 86346 w 386906"/>
                <a:gd name="connsiteY8" fmla="*/ 287967 h 287967"/>
                <a:gd name="connsiteX9" fmla="*/ 201489 w 386906"/>
                <a:gd name="connsiteY9" fmla="*/ 287967 h 287967"/>
                <a:gd name="connsiteX10" fmla="*/ 287879 w 386906"/>
                <a:gd name="connsiteY10" fmla="*/ 201577 h 287967"/>
                <a:gd name="connsiteX11" fmla="*/ 287879 w 386906"/>
                <a:gd name="connsiteY11" fmla="*/ 86390 h 287967"/>
                <a:gd name="connsiteX12" fmla="*/ 201489 w 386906"/>
                <a:gd name="connsiteY12" fmla="*/ 0 h 287967"/>
                <a:gd name="connsiteX13" fmla="*/ 230286 w 386906"/>
                <a:gd name="connsiteY13" fmla="*/ 201577 h 287967"/>
                <a:gd name="connsiteX14" fmla="*/ 201489 w 386906"/>
                <a:gd name="connsiteY14" fmla="*/ 230374 h 287967"/>
                <a:gd name="connsiteX15" fmla="*/ 86346 w 386906"/>
                <a:gd name="connsiteY15" fmla="*/ 230374 h 287967"/>
                <a:gd name="connsiteX16" fmla="*/ 57549 w 386906"/>
                <a:gd name="connsiteY16" fmla="*/ 201577 h 287967"/>
                <a:gd name="connsiteX17" fmla="*/ 86346 w 386906"/>
                <a:gd name="connsiteY17" fmla="*/ 172780 h 287967"/>
                <a:gd name="connsiteX18" fmla="*/ 230286 w 386906"/>
                <a:gd name="connsiteY18" fmla="*/ 172780 h 287967"/>
                <a:gd name="connsiteX19" fmla="*/ 230286 w 386906"/>
                <a:gd name="connsiteY19" fmla="*/ 201577 h 287967"/>
                <a:gd name="connsiteX20" fmla="*/ 386907 w 386906"/>
                <a:gd name="connsiteY20" fmla="*/ 172780 h 287967"/>
                <a:gd name="connsiteX21" fmla="*/ 317777 w 386906"/>
                <a:gd name="connsiteY21" fmla="*/ 172780 h 287967"/>
                <a:gd name="connsiteX22" fmla="*/ 317777 w 386906"/>
                <a:gd name="connsiteY22" fmla="*/ 115187 h 287967"/>
                <a:gd name="connsiteX23" fmla="*/ 370263 w 386906"/>
                <a:gd name="connsiteY23" fmla="*/ 115187 h 287967"/>
                <a:gd name="connsiteX24" fmla="*/ 386907 w 386906"/>
                <a:gd name="connsiteY24" fmla="*/ 172780 h 28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906" h="287967">
                  <a:moveTo>
                    <a:pt x="201489" y="44"/>
                  </a:moveTo>
                  <a:lnTo>
                    <a:pt x="32451" y="44"/>
                  </a:lnTo>
                  <a:lnTo>
                    <a:pt x="49095" y="57637"/>
                  </a:lnTo>
                  <a:lnTo>
                    <a:pt x="201445" y="57637"/>
                  </a:lnTo>
                  <a:cubicBezTo>
                    <a:pt x="217341" y="57637"/>
                    <a:pt x="230242" y="70539"/>
                    <a:pt x="230242" y="86434"/>
                  </a:cubicBezTo>
                  <a:lnTo>
                    <a:pt x="230242" y="115231"/>
                  </a:lnTo>
                  <a:lnTo>
                    <a:pt x="86346" y="115231"/>
                  </a:lnTo>
                  <a:cubicBezTo>
                    <a:pt x="38748" y="115231"/>
                    <a:pt x="0" y="153979"/>
                    <a:pt x="0" y="201577"/>
                  </a:cubicBezTo>
                  <a:cubicBezTo>
                    <a:pt x="0" y="249175"/>
                    <a:pt x="38748" y="287967"/>
                    <a:pt x="86346" y="287967"/>
                  </a:cubicBezTo>
                  <a:lnTo>
                    <a:pt x="201489" y="287967"/>
                  </a:lnTo>
                  <a:cubicBezTo>
                    <a:pt x="249132" y="287967"/>
                    <a:pt x="287879" y="249219"/>
                    <a:pt x="287879" y="201577"/>
                  </a:cubicBezTo>
                  <a:lnTo>
                    <a:pt x="287879" y="86390"/>
                  </a:lnTo>
                  <a:cubicBezTo>
                    <a:pt x="287879" y="38748"/>
                    <a:pt x="249132" y="0"/>
                    <a:pt x="201489" y="0"/>
                  </a:cubicBezTo>
                  <a:close/>
                  <a:moveTo>
                    <a:pt x="230286" y="201577"/>
                  </a:moveTo>
                  <a:cubicBezTo>
                    <a:pt x="230286" y="217472"/>
                    <a:pt x="217385" y="230374"/>
                    <a:pt x="201489" y="230374"/>
                  </a:cubicBezTo>
                  <a:lnTo>
                    <a:pt x="86346" y="230374"/>
                  </a:lnTo>
                  <a:cubicBezTo>
                    <a:pt x="70451" y="230374"/>
                    <a:pt x="57549" y="217472"/>
                    <a:pt x="57549" y="201577"/>
                  </a:cubicBezTo>
                  <a:cubicBezTo>
                    <a:pt x="57549" y="185682"/>
                    <a:pt x="70451" y="172780"/>
                    <a:pt x="86346" y="172780"/>
                  </a:cubicBezTo>
                  <a:lnTo>
                    <a:pt x="230286" y="172780"/>
                  </a:lnTo>
                  <a:lnTo>
                    <a:pt x="230286" y="201577"/>
                  </a:lnTo>
                  <a:close/>
                  <a:moveTo>
                    <a:pt x="386907" y="172780"/>
                  </a:moveTo>
                  <a:lnTo>
                    <a:pt x="317777" y="172780"/>
                  </a:lnTo>
                  <a:lnTo>
                    <a:pt x="317777" y="115187"/>
                  </a:lnTo>
                  <a:lnTo>
                    <a:pt x="370263" y="115187"/>
                  </a:lnTo>
                  <a:lnTo>
                    <a:pt x="386907" y="172780"/>
                  </a:lnTo>
                  <a:close/>
                </a:path>
              </a:pathLst>
            </a:custGeom>
            <a:grpFill/>
            <a:ln w="4392" cap="flat">
              <a:noFill/>
              <a:prstDash val="solid"/>
              <a:miter/>
            </a:ln>
          </p:spPr>
          <p:txBody>
            <a:bodyPr rtlCol="0" anchor="ctr"/>
            <a:lstStyle/>
            <a:p>
              <a:endParaRPr lang="en-US"/>
            </a:p>
          </p:txBody>
        </p:sp>
        <p:grpSp>
          <p:nvGrpSpPr>
            <p:cNvPr id="16" name="Graphic 2">
              <a:extLst>
                <a:ext uri="{FF2B5EF4-FFF2-40B4-BE49-F238E27FC236}">
                  <a16:creationId xmlns:a16="http://schemas.microsoft.com/office/drawing/2014/main" id="{DD3CE8BA-9F08-748E-F333-88C22DF2538E}"/>
                </a:ext>
              </a:extLst>
            </p:cNvPr>
            <p:cNvGrpSpPr/>
            <p:nvPr/>
          </p:nvGrpSpPr>
          <p:grpSpPr>
            <a:xfrm>
              <a:off x="11132440" y="6347113"/>
              <a:ext cx="885522" cy="393775"/>
              <a:chOff x="11132440" y="6347113"/>
              <a:chExt cx="885522" cy="393775"/>
            </a:xfrm>
            <a:grpFill/>
          </p:grpSpPr>
          <p:sp>
            <p:nvSpPr>
              <p:cNvPr id="17" name="Freeform: Shape 9">
                <a:extLst>
                  <a:ext uri="{FF2B5EF4-FFF2-40B4-BE49-F238E27FC236}">
                    <a16:creationId xmlns:a16="http://schemas.microsoft.com/office/drawing/2014/main" id="{C367F28A-C7E2-845F-7866-079FFE854348}"/>
                  </a:ext>
                </a:extLst>
              </p:cNvPr>
              <p:cNvSpPr/>
              <p:nvPr/>
            </p:nvSpPr>
            <p:spPr>
              <a:xfrm>
                <a:off x="11137636" y="6347113"/>
                <a:ext cx="789136" cy="176082"/>
              </a:xfrm>
              <a:custGeom>
                <a:avLst/>
                <a:gdLst>
                  <a:gd name="connsiteX0" fmla="*/ 188588 w 789136"/>
                  <a:gd name="connsiteY0" fmla="*/ 98895 h 176082"/>
                  <a:gd name="connsiteX1" fmla="*/ 188588 w 789136"/>
                  <a:gd name="connsiteY1" fmla="*/ 173045 h 176082"/>
                  <a:gd name="connsiteX2" fmla="*/ 157369 w 789136"/>
                  <a:gd name="connsiteY2" fmla="*/ 173045 h 176082"/>
                  <a:gd name="connsiteX3" fmla="*/ 157369 w 789136"/>
                  <a:gd name="connsiteY3" fmla="*/ 109022 h 176082"/>
                  <a:gd name="connsiteX4" fmla="*/ 134649 w 789136"/>
                  <a:gd name="connsiteY4" fmla="*/ 82956 h 176082"/>
                  <a:gd name="connsiteX5" fmla="*/ 110035 w 789136"/>
                  <a:gd name="connsiteY5" fmla="*/ 109287 h 176082"/>
                  <a:gd name="connsiteX6" fmla="*/ 110035 w 789136"/>
                  <a:gd name="connsiteY6" fmla="*/ 173089 h 176082"/>
                  <a:gd name="connsiteX7" fmla="*/ 78685 w 789136"/>
                  <a:gd name="connsiteY7" fmla="*/ 173089 h 176082"/>
                  <a:gd name="connsiteX8" fmla="*/ 78685 w 789136"/>
                  <a:gd name="connsiteY8" fmla="*/ 109066 h 176082"/>
                  <a:gd name="connsiteX9" fmla="*/ 55964 w 789136"/>
                  <a:gd name="connsiteY9" fmla="*/ 83000 h 176082"/>
                  <a:gd name="connsiteX10" fmla="*/ 31351 w 789136"/>
                  <a:gd name="connsiteY10" fmla="*/ 109331 h 176082"/>
                  <a:gd name="connsiteX11" fmla="*/ 31351 w 789136"/>
                  <a:gd name="connsiteY11" fmla="*/ 173133 h 176082"/>
                  <a:gd name="connsiteX12" fmla="*/ 0 w 789136"/>
                  <a:gd name="connsiteY12" fmla="*/ 173133 h 176082"/>
                  <a:gd name="connsiteX13" fmla="*/ 0 w 789136"/>
                  <a:gd name="connsiteY13" fmla="*/ 56581 h 176082"/>
                  <a:gd name="connsiteX14" fmla="*/ 30514 w 789136"/>
                  <a:gd name="connsiteY14" fmla="*/ 56581 h 176082"/>
                  <a:gd name="connsiteX15" fmla="*/ 30514 w 789136"/>
                  <a:gd name="connsiteY15" fmla="*/ 70275 h 176082"/>
                  <a:gd name="connsiteX16" fmla="*/ 64771 w 789136"/>
                  <a:gd name="connsiteY16" fmla="*/ 53454 h 176082"/>
                  <a:gd name="connsiteX17" fmla="*/ 103210 w 789136"/>
                  <a:gd name="connsiteY17" fmla="*/ 73401 h 176082"/>
                  <a:gd name="connsiteX18" fmla="*/ 142751 w 789136"/>
                  <a:gd name="connsiteY18" fmla="*/ 53454 h 176082"/>
                  <a:gd name="connsiteX19" fmla="*/ 188632 w 789136"/>
                  <a:gd name="connsiteY19" fmla="*/ 98851 h 176082"/>
                  <a:gd name="connsiteX20" fmla="*/ 323149 w 789136"/>
                  <a:gd name="connsiteY20" fmla="*/ 173045 h 176082"/>
                  <a:gd name="connsiteX21" fmla="*/ 292503 w 789136"/>
                  <a:gd name="connsiteY21" fmla="*/ 173045 h 176082"/>
                  <a:gd name="connsiteX22" fmla="*/ 292503 w 789136"/>
                  <a:gd name="connsiteY22" fmla="*/ 160187 h 176082"/>
                  <a:gd name="connsiteX23" fmla="*/ 257674 w 789136"/>
                  <a:gd name="connsiteY23" fmla="*/ 176039 h 176082"/>
                  <a:gd name="connsiteX24" fmla="*/ 201313 w 789136"/>
                  <a:gd name="connsiteY24" fmla="*/ 114747 h 176082"/>
                  <a:gd name="connsiteX25" fmla="*/ 257674 w 789136"/>
                  <a:gd name="connsiteY25" fmla="*/ 53454 h 176082"/>
                  <a:gd name="connsiteX26" fmla="*/ 292503 w 789136"/>
                  <a:gd name="connsiteY26" fmla="*/ 69438 h 176082"/>
                  <a:gd name="connsiteX27" fmla="*/ 292503 w 789136"/>
                  <a:gd name="connsiteY27" fmla="*/ 56581 h 176082"/>
                  <a:gd name="connsiteX28" fmla="*/ 323149 w 789136"/>
                  <a:gd name="connsiteY28" fmla="*/ 56581 h 176082"/>
                  <a:gd name="connsiteX29" fmla="*/ 323149 w 789136"/>
                  <a:gd name="connsiteY29" fmla="*/ 173001 h 176082"/>
                  <a:gd name="connsiteX30" fmla="*/ 233412 w 789136"/>
                  <a:gd name="connsiteY30" fmla="*/ 114791 h 176082"/>
                  <a:gd name="connsiteX31" fmla="*/ 263442 w 789136"/>
                  <a:gd name="connsiteY31" fmla="*/ 146890 h 176082"/>
                  <a:gd name="connsiteX32" fmla="*/ 293472 w 789136"/>
                  <a:gd name="connsiteY32" fmla="*/ 114791 h 176082"/>
                  <a:gd name="connsiteX33" fmla="*/ 263442 w 789136"/>
                  <a:gd name="connsiteY33" fmla="*/ 82692 h 176082"/>
                  <a:gd name="connsiteX34" fmla="*/ 233412 w 789136"/>
                  <a:gd name="connsiteY34" fmla="*/ 114791 h 176082"/>
                  <a:gd name="connsiteX35" fmla="*/ 370835 w 789136"/>
                  <a:gd name="connsiteY35" fmla="*/ 98103 h 176082"/>
                  <a:gd name="connsiteX36" fmla="*/ 381887 w 789136"/>
                  <a:gd name="connsiteY36" fmla="*/ 98103 h 176082"/>
                  <a:gd name="connsiteX37" fmla="*/ 414691 w 789136"/>
                  <a:gd name="connsiteY37" fmla="*/ 56669 h 176082"/>
                  <a:gd name="connsiteX38" fmla="*/ 453131 w 789136"/>
                  <a:gd name="connsiteY38" fmla="*/ 56669 h 176082"/>
                  <a:gd name="connsiteX39" fmla="*/ 407250 w 789136"/>
                  <a:gd name="connsiteY39" fmla="*/ 111444 h 176082"/>
                  <a:gd name="connsiteX40" fmla="*/ 453527 w 789136"/>
                  <a:gd name="connsiteY40" fmla="*/ 173089 h 176082"/>
                  <a:gd name="connsiteX41" fmla="*/ 414955 w 789136"/>
                  <a:gd name="connsiteY41" fmla="*/ 173089 h 176082"/>
                  <a:gd name="connsiteX42" fmla="*/ 381447 w 789136"/>
                  <a:gd name="connsiteY42" fmla="*/ 125975 h 176082"/>
                  <a:gd name="connsiteX43" fmla="*/ 370879 w 789136"/>
                  <a:gd name="connsiteY43" fmla="*/ 125975 h 176082"/>
                  <a:gd name="connsiteX44" fmla="*/ 370879 w 789136"/>
                  <a:gd name="connsiteY44" fmla="*/ 173089 h 176082"/>
                  <a:gd name="connsiteX45" fmla="*/ 339529 w 789136"/>
                  <a:gd name="connsiteY45" fmla="*/ 173089 h 176082"/>
                  <a:gd name="connsiteX46" fmla="*/ 339529 w 789136"/>
                  <a:gd name="connsiteY46" fmla="*/ 0 h 176082"/>
                  <a:gd name="connsiteX47" fmla="*/ 370879 w 789136"/>
                  <a:gd name="connsiteY47" fmla="*/ 0 h 176082"/>
                  <a:gd name="connsiteX48" fmla="*/ 370879 w 789136"/>
                  <a:gd name="connsiteY48" fmla="*/ 98059 h 176082"/>
                  <a:gd name="connsiteX49" fmla="*/ 563826 w 789136"/>
                  <a:gd name="connsiteY49" fmla="*/ 114703 h 176082"/>
                  <a:gd name="connsiteX50" fmla="*/ 563210 w 789136"/>
                  <a:gd name="connsiteY50" fmla="*/ 125270 h 176082"/>
                  <a:gd name="connsiteX51" fmla="*/ 480650 w 789136"/>
                  <a:gd name="connsiteY51" fmla="*/ 125270 h 176082"/>
                  <a:gd name="connsiteX52" fmla="*/ 510548 w 789136"/>
                  <a:gd name="connsiteY52" fmla="*/ 149400 h 176082"/>
                  <a:gd name="connsiteX53" fmla="*/ 540005 w 789136"/>
                  <a:gd name="connsiteY53" fmla="*/ 138215 h 176082"/>
                  <a:gd name="connsiteX54" fmla="*/ 558366 w 789136"/>
                  <a:gd name="connsiteY54" fmla="*/ 158382 h 176082"/>
                  <a:gd name="connsiteX55" fmla="*/ 508743 w 789136"/>
                  <a:gd name="connsiteY55" fmla="*/ 176039 h 176082"/>
                  <a:gd name="connsiteX56" fmla="*/ 448287 w 789136"/>
                  <a:gd name="connsiteY56" fmla="*/ 115143 h 176082"/>
                  <a:gd name="connsiteX57" fmla="*/ 507158 w 789136"/>
                  <a:gd name="connsiteY57" fmla="*/ 53498 h 176082"/>
                  <a:gd name="connsiteX58" fmla="*/ 563738 w 789136"/>
                  <a:gd name="connsiteY58" fmla="*/ 114659 h 176082"/>
                  <a:gd name="connsiteX59" fmla="*/ 480783 w 789136"/>
                  <a:gd name="connsiteY59" fmla="*/ 103871 h 176082"/>
                  <a:gd name="connsiteX60" fmla="*/ 532344 w 789136"/>
                  <a:gd name="connsiteY60" fmla="*/ 103871 h 176082"/>
                  <a:gd name="connsiteX61" fmla="*/ 506981 w 789136"/>
                  <a:gd name="connsiteY61" fmla="*/ 80578 h 176082"/>
                  <a:gd name="connsiteX62" fmla="*/ 480783 w 789136"/>
                  <a:gd name="connsiteY62" fmla="*/ 103871 h 176082"/>
                  <a:gd name="connsiteX63" fmla="*/ 674698 w 789136"/>
                  <a:gd name="connsiteY63" fmla="*/ 20871 h 176082"/>
                  <a:gd name="connsiteX64" fmla="*/ 654620 w 789136"/>
                  <a:gd name="connsiteY64" fmla="*/ 40817 h 176082"/>
                  <a:gd name="connsiteX65" fmla="*/ 634674 w 789136"/>
                  <a:gd name="connsiteY65" fmla="*/ 20871 h 176082"/>
                  <a:gd name="connsiteX66" fmla="*/ 654620 w 789136"/>
                  <a:gd name="connsiteY66" fmla="*/ 705 h 176082"/>
                  <a:gd name="connsiteX67" fmla="*/ 674698 w 789136"/>
                  <a:gd name="connsiteY67" fmla="*/ 20871 h 176082"/>
                  <a:gd name="connsiteX68" fmla="*/ 670515 w 789136"/>
                  <a:gd name="connsiteY68" fmla="*/ 173089 h 176082"/>
                  <a:gd name="connsiteX69" fmla="*/ 639165 w 789136"/>
                  <a:gd name="connsiteY69" fmla="*/ 173089 h 176082"/>
                  <a:gd name="connsiteX70" fmla="*/ 639165 w 789136"/>
                  <a:gd name="connsiteY70" fmla="*/ 56581 h 176082"/>
                  <a:gd name="connsiteX71" fmla="*/ 670515 w 789136"/>
                  <a:gd name="connsiteY71" fmla="*/ 56581 h 176082"/>
                  <a:gd name="connsiteX72" fmla="*/ 670515 w 789136"/>
                  <a:gd name="connsiteY72" fmla="*/ 173001 h 176082"/>
                  <a:gd name="connsiteX73" fmla="*/ 780463 w 789136"/>
                  <a:gd name="connsiteY73" fmla="*/ 84541 h 176082"/>
                  <a:gd name="connsiteX74" fmla="*/ 738280 w 789136"/>
                  <a:gd name="connsiteY74" fmla="*/ 84541 h 176082"/>
                  <a:gd name="connsiteX75" fmla="*/ 738280 w 789136"/>
                  <a:gd name="connsiteY75" fmla="*/ 127075 h 176082"/>
                  <a:gd name="connsiteX76" fmla="*/ 755717 w 789136"/>
                  <a:gd name="connsiteY76" fmla="*/ 146890 h 176082"/>
                  <a:gd name="connsiteX77" fmla="*/ 777601 w 789136"/>
                  <a:gd name="connsiteY77" fmla="*/ 139316 h 176082"/>
                  <a:gd name="connsiteX78" fmla="*/ 789137 w 789136"/>
                  <a:gd name="connsiteY78" fmla="*/ 163842 h 176082"/>
                  <a:gd name="connsiteX79" fmla="*/ 750565 w 789136"/>
                  <a:gd name="connsiteY79" fmla="*/ 176083 h 176082"/>
                  <a:gd name="connsiteX80" fmla="*/ 706930 w 789136"/>
                  <a:gd name="connsiteY80" fmla="*/ 129585 h 176082"/>
                  <a:gd name="connsiteX81" fmla="*/ 706930 w 789136"/>
                  <a:gd name="connsiteY81" fmla="*/ 84541 h 176082"/>
                  <a:gd name="connsiteX82" fmla="*/ 684473 w 789136"/>
                  <a:gd name="connsiteY82" fmla="*/ 84541 h 176082"/>
                  <a:gd name="connsiteX83" fmla="*/ 684473 w 789136"/>
                  <a:gd name="connsiteY83" fmla="*/ 56669 h 176082"/>
                  <a:gd name="connsiteX84" fmla="*/ 706930 w 789136"/>
                  <a:gd name="connsiteY84" fmla="*/ 56669 h 176082"/>
                  <a:gd name="connsiteX85" fmla="*/ 706930 w 789136"/>
                  <a:gd name="connsiteY85" fmla="*/ 22060 h 176082"/>
                  <a:gd name="connsiteX86" fmla="*/ 738280 w 789136"/>
                  <a:gd name="connsiteY86" fmla="*/ 22060 h 176082"/>
                  <a:gd name="connsiteX87" fmla="*/ 738280 w 789136"/>
                  <a:gd name="connsiteY87" fmla="*/ 56669 h 176082"/>
                  <a:gd name="connsiteX88" fmla="*/ 780463 w 789136"/>
                  <a:gd name="connsiteY88" fmla="*/ 56669 h 176082"/>
                  <a:gd name="connsiteX89" fmla="*/ 780463 w 789136"/>
                  <a:gd name="connsiteY89" fmla="*/ 84541 h 17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89136" h="176082">
                    <a:moveTo>
                      <a:pt x="188588" y="98895"/>
                    </a:moveTo>
                    <a:lnTo>
                      <a:pt x="188588" y="173045"/>
                    </a:lnTo>
                    <a:lnTo>
                      <a:pt x="157369" y="173045"/>
                    </a:lnTo>
                    <a:lnTo>
                      <a:pt x="157369" y="109022"/>
                    </a:lnTo>
                    <a:cubicBezTo>
                      <a:pt x="157369" y="92202"/>
                      <a:pt x="148827" y="82956"/>
                      <a:pt x="134649" y="82956"/>
                    </a:cubicBezTo>
                    <a:cubicBezTo>
                      <a:pt x="120471" y="82956"/>
                      <a:pt x="110035" y="91718"/>
                      <a:pt x="110035" y="109287"/>
                    </a:cubicBezTo>
                    <a:lnTo>
                      <a:pt x="110035" y="173089"/>
                    </a:lnTo>
                    <a:lnTo>
                      <a:pt x="78685" y="173089"/>
                    </a:lnTo>
                    <a:lnTo>
                      <a:pt x="78685" y="109066"/>
                    </a:lnTo>
                    <a:cubicBezTo>
                      <a:pt x="78685" y="92246"/>
                      <a:pt x="70275" y="83000"/>
                      <a:pt x="55964" y="83000"/>
                    </a:cubicBezTo>
                    <a:cubicBezTo>
                      <a:pt x="42491" y="83000"/>
                      <a:pt x="31351" y="91762"/>
                      <a:pt x="31351" y="109331"/>
                    </a:cubicBezTo>
                    <a:lnTo>
                      <a:pt x="31351" y="173133"/>
                    </a:lnTo>
                    <a:lnTo>
                      <a:pt x="0" y="173133"/>
                    </a:lnTo>
                    <a:lnTo>
                      <a:pt x="0" y="56581"/>
                    </a:lnTo>
                    <a:lnTo>
                      <a:pt x="30514" y="56581"/>
                    </a:lnTo>
                    <a:lnTo>
                      <a:pt x="30514" y="70275"/>
                    </a:lnTo>
                    <a:cubicBezTo>
                      <a:pt x="38792" y="57902"/>
                      <a:pt x="51561" y="53454"/>
                      <a:pt x="64771" y="53454"/>
                    </a:cubicBezTo>
                    <a:cubicBezTo>
                      <a:pt x="81591" y="53454"/>
                      <a:pt x="95417" y="61028"/>
                      <a:pt x="103210" y="73401"/>
                    </a:cubicBezTo>
                    <a:cubicBezTo>
                      <a:pt x="112237" y="58606"/>
                      <a:pt x="127472" y="53454"/>
                      <a:pt x="142751" y="53454"/>
                    </a:cubicBezTo>
                    <a:cubicBezTo>
                      <a:pt x="170139" y="53454"/>
                      <a:pt x="188632" y="71816"/>
                      <a:pt x="188632" y="98851"/>
                    </a:cubicBezTo>
                    <a:close/>
                    <a:moveTo>
                      <a:pt x="323149" y="173045"/>
                    </a:moveTo>
                    <a:lnTo>
                      <a:pt x="292503" y="173045"/>
                    </a:lnTo>
                    <a:lnTo>
                      <a:pt x="292503" y="160187"/>
                    </a:lnTo>
                    <a:cubicBezTo>
                      <a:pt x="284929" y="169566"/>
                      <a:pt x="273657" y="176039"/>
                      <a:pt x="257674" y="176039"/>
                    </a:cubicBezTo>
                    <a:cubicBezTo>
                      <a:pt x="225575" y="176039"/>
                      <a:pt x="201313" y="149708"/>
                      <a:pt x="201313" y="114747"/>
                    </a:cubicBezTo>
                    <a:cubicBezTo>
                      <a:pt x="201313" y="79785"/>
                      <a:pt x="225575" y="53454"/>
                      <a:pt x="257674" y="53454"/>
                    </a:cubicBezTo>
                    <a:cubicBezTo>
                      <a:pt x="273657" y="53454"/>
                      <a:pt x="284841" y="59927"/>
                      <a:pt x="292503" y="69438"/>
                    </a:cubicBezTo>
                    <a:lnTo>
                      <a:pt x="292503" y="56581"/>
                    </a:lnTo>
                    <a:lnTo>
                      <a:pt x="323149" y="56581"/>
                    </a:lnTo>
                    <a:lnTo>
                      <a:pt x="323149" y="173001"/>
                    </a:lnTo>
                    <a:close/>
                    <a:moveTo>
                      <a:pt x="233412" y="114791"/>
                    </a:moveTo>
                    <a:cubicBezTo>
                      <a:pt x="233412" y="132579"/>
                      <a:pt x="245081" y="146890"/>
                      <a:pt x="263442" y="146890"/>
                    </a:cubicBezTo>
                    <a:cubicBezTo>
                      <a:pt x="281803" y="146890"/>
                      <a:pt x="293472" y="133196"/>
                      <a:pt x="293472" y="114791"/>
                    </a:cubicBezTo>
                    <a:cubicBezTo>
                      <a:pt x="293472" y="96385"/>
                      <a:pt x="281319" y="82692"/>
                      <a:pt x="263442" y="82692"/>
                    </a:cubicBezTo>
                    <a:cubicBezTo>
                      <a:pt x="245565" y="82692"/>
                      <a:pt x="233412" y="97002"/>
                      <a:pt x="233412" y="114791"/>
                    </a:cubicBezTo>
                    <a:close/>
                    <a:moveTo>
                      <a:pt x="370835" y="98103"/>
                    </a:moveTo>
                    <a:lnTo>
                      <a:pt x="381887" y="98103"/>
                    </a:lnTo>
                    <a:lnTo>
                      <a:pt x="414691" y="56669"/>
                    </a:lnTo>
                    <a:lnTo>
                      <a:pt x="453131" y="56669"/>
                    </a:lnTo>
                    <a:lnTo>
                      <a:pt x="407250" y="111444"/>
                    </a:lnTo>
                    <a:lnTo>
                      <a:pt x="453527" y="173089"/>
                    </a:lnTo>
                    <a:lnTo>
                      <a:pt x="414955" y="173089"/>
                    </a:lnTo>
                    <a:lnTo>
                      <a:pt x="381447" y="125975"/>
                    </a:lnTo>
                    <a:lnTo>
                      <a:pt x="370879" y="125975"/>
                    </a:lnTo>
                    <a:lnTo>
                      <a:pt x="370879" y="173089"/>
                    </a:lnTo>
                    <a:lnTo>
                      <a:pt x="339529" y="173089"/>
                    </a:lnTo>
                    <a:lnTo>
                      <a:pt x="339529" y="0"/>
                    </a:lnTo>
                    <a:lnTo>
                      <a:pt x="370879" y="0"/>
                    </a:lnTo>
                    <a:lnTo>
                      <a:pt x="370879" y="98059"/>
                    </a:lnTo>
                    <a:close/>
                    <a:moveTo>
                      <a:pt x="563826" y="114703"/>
                    </a:moveTo>
                    <a:cubicBezTo>
                      <a:pt x="563826" y="118313"/>
                      <a:pt x="563606" y="122628"/>
                      <a:pt x="563210" y="125270"/>
                    </a:cubicBezTo>
                    <a:lnTo>
                      <a:pt x="480650" y="125270"/>
                    </a:lnTo>
                    <a:cubicBezTo>
                      <a:pt x="483997" y="142090"/>
                      <a:pt x="495797" y="149400"/>
                      <a:pt x="510548" y="149400"/>
                    </a:cubicBezTo>
                    <a:cubicBezTo>
                      <a:pt x="520631" y="149400"/>
                      <a:pt x="531595" y="145305"/>
                      <a:pt x="540005" y="138215"/>
                    </a:cubicBezTo>
                    <a:lnTo>
                      <a:pt x="558366" y="158382"/>
                    </a:lnTo>
                    <a:cubicBezTo>
                      <a:pt x="545157" y="170535"/>
                      <a:pt x="528337" y="176039"/>
                      <a:pt x="508743" y="176039"/>
                    </a:cubicBezTo>
                    <a:cubicBezTo>
                      <a:pt x="473077" y="176039"/>
                      <a:pt x="448287" y="151777"/>
                      <a:pt x="448287" y="115143"/>
                    </a:cubicBezTo>
                    <a:cubicBezTo>
                      <a:pt x="448287" y="78508"/>
                      <a:pt x="472328" y="53498"/>
                      <a:pt x="507158" y="53498"/>
                    </a:cubicBezTo>
                    <a:cubicBezTo>
                      <a:pt x="541987" y="53498"/>
                      <a:pt x="563650" y="78376"/>
                      <a:pt x="563738" y="114659"/>
                    </a:cubicBezTo>
                    <a:close/>
                    <a:moveTo>
                      <a:pt x="480783" y="103871"/>
                    </a:moveTo>
                    <a:lnTo>
                      <a:pt x="532344" y="103871"/>
                    </a:lnTo>
                    <a:cubicBezTo>
                      <a:pt x="529482" y="88988"/>
                      <a:pt x="520455" y="80578"/>
                      <a:pt x="506981" y="80578"/>
                    </a:cubicBezTo>
                    <a:cubicBezTo>
                      <a:pt x="492187" y="80578"/>
                      <a:pt x="483557" y="89472"/>
                      <a:pt x="480783" y="103871"/>
                    </a:cubicBezTo>
                    <a:close/>
                    <a:moveTo>
                      <a:pt x="674698" y="20871"/>
                    </a:moveTo>
                    <a:cubicBezTo>
                      <a:pt x="674698" y="32187"/>
                      <a:pt x="665936" y="40817"/>
                      <a:pt x="654620" y="40817"/>
                    </a:cubicBezTo>
                    <a:cubicBezTo>
                      <a:pt x="643304" y="40817"/>
                      <a:pt x="634674" y="32187"/>
                      <a:pt x="634674" y="20871"/>
                    </a:cubicBezTo>
                    <a:cubicBezTo>
                      <a:pt x="634674" y="9555"/>
                      <a:pt x="643304" y="705"/>
                      <a:pt x="654620" y="705"/>
                    </a:cubicBezTo>
                    <a:cubicBezTo>
                      <a:pt x="665936" y="705"/>
                      <a:pt x="674698" y="9599"/>
                      <a:pt x="674698" y="20871"/>
                    </a:cubicBezTo>
                    <a:close/>
                    <a:moveTo>
                      <a:pt x="670515" y="173089"/>
                    </a:moveTo>
                    <a:lnTo>
                      <a:pt x="639165" y="173089"/>
                    </a:lnTo>
                    <a:lnTo>
                      <a:pt x="639165" y="56581"/>
                    </a:lnTo>
                    <a:lnTo>
                      <a:pt x="670515" y="56581"/>
                    </a:lnTo>
                    <a:lnTo>
                      <a:pt x="670515" y="173001"/>
                    </a:lnTo>
                    <a:close/>
                    <a:moveTo>
                      <a:pt x="780463" y="84541"/>
                    </a:moveTo>
                    <a:lnTo>
                      <a:pt x="738280" y="84541"/>
                    </a:lnTo>
                    <a:lnTo>
                      <a:pt x="738280" y="127075"/>
                    </a:lnTo>
                    <a:cubicBezTo>
                      <a:pt x="738280" y="141606"/>
                      <a:pt x="745986" y="146890"/>
                      <a:pt x="755717" y="146890"/>
                    </a:cubicBezTo>
                    <a:cubicBezTo>
                      <a:pt x="763158" y="146890"/>
                      <a:pt x="771216" y="143147"/>
                      <a:pt x="777601" y="139316"/>
                    </a:cubicBezTo>
                    <a:lnTo>
                      <a:pt x="789137" y="163842"/>
                    </a:lnTo>
                    <a:cubicBezTo>
                      <a:pt x="778921" y="170799"/>
                      <a:pt x="767165" y="176083"/>
                      <a:pt x="750565" y="176083"/>
                    </a:cubicBezTo>
                    <a:cubicBezTo>
                      <a:pt x="721724" y="176083"/>
                      <a:pt x="706930" y="159747"/>
                      <a:pt x="706930" y="129585"/>
                    </a:cubicBezTo>
                    <a:lnTo>
                      <a:pt x="706930" y="84541"/>
                    </a:lnTo>
                    <a:lnTo>
                      <a:pt x="684473" y="84541"/>
                    </a:lnTo>
                    <a:lnTo>
                      <a:pt x="684473" y="56669"/>
                    </a:lnTo>
                    <a:lnTo>
                      <a:pt x="706930" y="56669"/>
                    </a:lnTo>
                    <a:lnTo>
                      <a:pt x="706930" y="22060"/>
                    </a:lnTo>
                    <a:lnTo>
                      <a:pt x="738280" y="22060"/>
                    </a:lnTo>
                    <a:lnTo>
                      <a:pt x="738280" y="56669"/>
                    </a:lnTo>
                    <a:lnTo>
                      <a:pt x="780463" y="56669"/>
                    </a:lnTo>
                    <a:lnTo>
                      <a:pt x="780463" y="84541"/>
                    </a:lnTo>
                    <a:close/>
                  </a:path>
                </a:pathLst>
              </a:custGeom>
              <a:grpFill/>
              <a:ln w="4392" cap="flat">
                <a:noFill/>
                <a:prstDash val="solid"/>
                <a:miter/>
              </a:ln>
            </p:spPr>
            <p:txBody>
              <a:bodyPr rtlCol="0" anchor="ctr"/>
              <a:lstStyle/>
              <a:p>
                <a:endParaRPr lang="en-US"/>
              </a:p>
            </p:txBody>
          </p:sp>
          <p:sp>
            <p:nvSpPr>
              <p:cNvPr id="18" name="Freeform: Shape 11">
                <a:extLst>
                  <a:ext uri="{FF2B5EF4-FFF2-40B4-BE49-F238E27FC236}">
                    <a16:creationId xmlns:a16="http://schemas.microsoft.com/office/drawing/2014/main" id="{0E555BAA-0607-800B-ADD3-EF055FC92C5B}"/>
                  </a:ext>
                </a:extLst>
              </p:cNvPr>
              <p:cNvSpPr/>
              <p:nvPr/>
            </p:nvSpPr>
            <p:spPr>
              <a:xfrm>
                <a:off x="11132440" y="6518176"/>
                <a:ext cx="885522" cy="222712"/>
              </a:xfrm>
              <a:custGeom>
                <a:avLst/>
                <a:gdLst>
                  <a:gd name="connsiteX0" fmla="*/ 121836 w 885522"/>
                  <a:gd name="connsiteY0" fmla="*/ 172296 h 222712"/>
                  <a:gd name="connsiteX1" fmla="*/ 91190 w 885522"/>
                  <a:gd name="connsiteY1" fmla="*/ 172296 h 222712"/>
                  <a:gd name="connsiteX2" fmla="*/ 91190 w 885522"/>
                  <a:gd name="connsiteY2" fmla="*/ 159439 h 222712"/>
                  <a:gd name="connsiteX3" fmla="*/ 56361 w 885522"/>
                  <a:gd name="connsiteY3" fmla="*/ 175290 h 222712"/>
                  <a:gd name="connsiteX4" fmla="*/ 0 w 885522"/>
                  <a:gd name="connsiteY4" fmla="*/ 113998 h 222712"/>
                  <a:gd name="connsiteX5" fmla="*/ 56361 w 885522"/>
                  <a:gd name="connsiteY5" fmla="*/ 52706 h 222712"/>
                  <a:gd name="connsiteX6" fmla="*/ 91190 w 885522"/>
                  <a:gd name="connsiteY6" fmla="*/ 68689 h 222712"/>
                  <a:gd name="connsiteX7" fmla="*/ 91190 w 885522"/>
                  <a:gd name="connsiteY7" fmla="*/ 55832 h 222712"/>
                  <a:gd name="connsiteX8" fmla="*/ 121836 w 885522"/>
                  <a:gd name="connsiteY8" fmla="*/ 55832 h 222712"/>
                  <a:gd name="connsiteX9" fmla="*/ 121836 w 885522"/>
                  <a:gd name="connsiteY9" fmla="*/ 172252 h 222712"/>
                  <a:gd name="connsiteX10" fmla="*/ 32099 w 885522"/>
                  <a:gd name="connsiteY10" fmla="*/ 114042 h 222712"/>
                  <a:gd name="connsiteX11" fmla="*/ 62129 w 885522"/>
                  <a:gd name="connsiteY11" fmla="*/ 146141 h 222712"/>
                  <a:gd name="connsiteX12" fmla="*/ 92158 w 885522"/>
                  <a:gd name="connsiteY12" fmla="*/ 114042 h 222712"/>
                  <a:gd name="connsiteX13" fmla="*/ 62129 w 885522"/>
                  <a:gd name="connsiteY13" fmla="*/ 81943 h 222712"/>
                  <a:gd name="connsiteX14" fmla="*/ 32099 w 885522"/>
                  <a:gd name="connsiteY14" fmla="*/ 114042 h 222712"/>
                  <a:gd name="connsiteX15" fmla="*/ 326715 w 885522"/>
                  <a:gd name="connsiteY15" fmla="*/ 98191 h 222712"/>
                  <a:gd name="connsiteX16" fmla="*/ 326715 w 885522"/>
                  <a:gd name="connsiteY16" fmla="*/ 172340 h 222712"/>
                  <a:gd name="connsiteX17" fmla="*/ 295497 w 885522"/>
                  <a:gd name="connsiteY17" fmla="*/ 172340 h 222712"/>
                  <a:gd name="connsiteX18" fmla="*/ 295497 w 885522"/>
                  <a:gd name="connsiteY18" fmla="*/ 108318 h 222712"/>
                  <a:gd name="connsiteX19" fmla="*/ 272777 w 885522"/>
                  <a:gd name="connsiteY19" fmla="*/ 82251 h 222712"/>
                  <a:gd name="connsiteX20" fmla="*/ 248163 w 885522"/>
                  <a:gd name="connsiteY20" fmla="*/ 108582 h 222712"/>
                  <a:gd name="connsiteX21" fmla="*/ 248163 w 885522"/>
                  <a:gd name="connsiteY21" fmla="*/ 172384 h 222712"/>
                  <a:gd name="connsiteX22" fmla="*/ 216812 w 885522"/>
                  <a:gd name="connsiteY22" fmla="*/ 172384 h 222712"/>
                  <a:gd name="connsiteX23" fmla="*/ 216812 w 885522"/>
                  <a:gd name="connsiteY23" fmla="*/ 108362 h 222712"/>
                  <a:gd name="connsiteX24" fmla="*/ 194092 w 885522"/>
                  <a:gd name="connsiteY24" fmla="*/ 82295 h 222712"/>
                  <a:gd name="connsiteX25" fmla="*/ 169478 w 885522"/>
                  <a:gd name="connsiteY25" fmla="*/ 108626 h 222712"/>
                  <a:gd name="connsiteX26" fmla="*/ 169478 w 885522"/>
                  <a:gd name="connsiteY26" fmla="*/ 172428 h 222712"/>
                  <a:gd name="connsiteX27" fmla="*/ 138128 w 885522"/>
                  <a:gd name="connsiteY27" fmla="*/ 172428 h 222712"/>
                  <a:gd name="connsiteX28" fmla="*/ 138128 w 885522"/>
                  <a:gd name="connsiteY28" fmla="*/ 56008 h 222712"/>
                  <a:gd name="connsiteX29" fmla="*/ 168642 w 885522"/>
                  <a:gd name="connsiteY29" fmla="*/ 56008 h 222712"/>
                  <a:gd name="connsiteX30" fmla="*/ 168642 w 885522"/>
                  <a:gd name="connsiteY30" fmla="*/ 69702 h 222712"/>
                  <a:gd name="connsiteX31" fmla="*/ 202898 w 885522"/>
                  <a:gd name="connsiteY31" fmla="*/ 52882 h 222712"/>
                  <a:gd name="connsiteX32" fmla="*/ 241338 w 885522"/>
                  <a:gd name="connsiteY32" fmla="*/ 72828 h 222712"/>
                  <a:gd name="connsiteX33" fmla="*/ 280878 w 885522"/>
                  <a:gd name="connsiteY33" fmla="*/ 52882 h 222712"/>
                  <a:gd name="connsiteX34" fmla="*/ 326759 w 885522"/>
                  <a:gd name="connsiteY34" fmla="*/ 98279 h 222712"/>
                  <a:gd name="connsiteX35" fmla="*/ 461188 w 885522"/>
                  <a:gd name="connsiteY35" fmla="*/ 172340 h 222712"/>
                  <a:gd name="connsiteX36" fmla="*/ 430542 w 885522"/>
                  <a:gd name="connsiteY36" fmla="*/ 172340 h 222712"/>
                  <a:gd name="connsiteX37" fmla="*/ 430542 w 885522"/>
                  <a:gd name="connsiteY37" fmla="*/ 159483 h 222712"/>
                  <a:gd name="connsiteX38" fmla="*/ 395713 w 885522"/>
                  <a:gd name="connsiteY38" fmla="*/ 175334 h 222712"/>
                  <a:gd name="connsiteX39" fmla="*/ 339353 w 885522"/>
                  <a:gd name="connsiteY39" fmla="*/ 114042 h 222712"/>
                  <a:gd name="connsiteX40" fmla="*/ 395713 w 885522"/>
                  <a:gd name="connsiteY40" fmla="*/ 52750 h 222712"/>
                  <a:gd name="connsiteX41" fmla="*/ 430542 w 885522"/>
                  <a:gd name="connsiteY41" fmla="*/ 68733 h 222712"/>
                  <a:gd name="connsiteX42" fmla="*/ 430542 w 885522"/>
                  <a:gd name="connsiteY42" fmla="*/ 55876 h 222712"/>
                  <a:gd name="connsiteX43" fmla="*/ 461188 w 885522"/>
                  <a:gd name="connsiteY43" fmla="*/ 55876 h 222712"/>
                  <a:gd name="connsiteX44" fmla="*/ 461188 w 885522"/>
                  <a:gd name="connsiteY44" fmla="*/ 172296 h 222712"/>
                  <a:gd name="connsiteX45" fmla="*/ 371452 w 885522"/>
                  <a:gd name="connsiteY45" fmla="*/ 114086 h 222712"/>
                  <a:gd name="connsiteX46" fmla="*/ 401481 w 885522"/>
                  <a:gd name="connsiteY46" fmla="*/ 146185 h 222712"/>
                  <a:gd name="connsiteX47" fmla="*/ 431511 w 885522"/>
                  <a:gd name="connsiteY47" fmla="*/ 114086 h 222712"/>
                  <a:gd name="connsiteX48" fmla="*/ 401481 w 885522"/>
                  <a:gd name="connsiteY48" fmla="*/ 81987 h 222712"/>
                  <a:gd name="connsiteX49" fmla="*/ 371452 w 885522"/>
                  <a:gd name="connsiteY49" fmla="*/ 114086 h 222712"/>
                  <a:gd name="connsiteX50" fmla="*/ 577652 w 885522"/>
                  <a:gd name="connsiteY50" fmla="*/ 78905 h 222712"/>
                  <a:gd name="connsiteX51" fmla="*/ 520235 w 885522"/>
                  <a:gd name="connsiteY51" fmla="*/ 144380 h 222712"/>
                  <a:gd name="connsiteX52" fmla="*/ 578973 w 885522"/>
                  <a:gd name="connsiteY52" fmla="*/ 144380 h 222712"/>
                  <a:gd name="connsiteX53" fmla="*/ 578973 w 885522"/>
                  <a:gd name="connsiteY53" fmla="*/ 172384 h 222712"/>
                  <a:gd name="connsiteX54" fmla="*/ 477084 w 885522"/>
                  <a:gd name="connsiteY54" fmla="*/ 172384 h 222712"/>
                  <a:gd name="connsiteX55" fmla="*/ 477084 w 885522"/>
                  <a:gd name="connsiteY55" fmla="*/ 149796 h 222712"/>
                  <a:gd name="connsiteX56" fmla="*/ 535822 w 885522"/>
                  <a:gd name="connsiteY56" fmla="*/ 83836 h 222712"/>
                  <a:gd name="connsiteX57" fmla="*/ 479109 w 885522"/>
                  <a:gd name="connsiteY57" fmla="*/ 83836 h 222712"/>
                  <a:gd name="connsiteX58" fmla="*/ 479109 w 885522"/>
                  <a:gd name="connsiteY58" fmla="*/ 55964 h 222712"/>
                  <a:gd name="connsiteX59" fmla="*/ 577652 w 885522"/>
                  <a:gd name="connsiteY59" fmla="*/ 55964 h 222712"/>
                  <a:gd name="connsiteX60" fmla="*/ 577652 w 885522"/>
                  <a:gd name="connsiteY60" fmla="*/ 78905 h 222712"/>
                  <a:gd name="connsiteX61" fmla="*/ 630402 w 885522"/>
                  <a:gd name="connsiteY61" fmla="*/ 20167 h 222712"/>
                  <a:gd name="connsiteX62" fmla="*/ 610324 w 885522"/>
                  <a:gd name="connsiteY62" fmla="*/ 40113 h 222712"/>
                  <a:gd name="connsiteX63" fmla="*/ 590377 w 885522"/>
                  <a:gd name="connsiteY63" fmla="*/ 20167 h 222712"/>
                  <a:gd name="connsiteX64" fmla="*/ 610324 w 885522"/>
                  <a:gd name="connsiteY64" fmla="*/ 0 h 222712"/>
                  <a:gd name="connsiteX65" fmla="*/ 630402 w 885522"/>
                  <a:gd name="connsiteY65" fmla="*/ 20167 h 222712"/>
                  <a:gd name="connsiteX66" fmla="*/ 626219 w 885522"/>
                  <a:gd name="connsiteY66" fmla="*/ 172384 h 222712"/>
                  <a:gd name="connsiteX67" fmla="*/ 594869 w 885522"/>
                  <a:gd name="connsiteY67" fmla="*/ 172384 h 222712"/>
                  <a:gd name="connsiteX68" fmla="*/ 594869 w 885522"/>
                  <a:gd name="connsiteY68" fmla="*/ 55964 h 222712"/>
                  <a:gd name="connsiteX69" fmla="*/ 626219 w 885522"/>
                  <a:gd name="connsiteY69" fmla="*/ 55964 h 222712"/>
                  <a:gd name="connsiteX70" fmla="*/ 626219 w 885522"/>
                  <a:gd name="connsiteY70" fmla="*/ 172384 h 222712"/>
                  <a:gd name="connsiteX71" fmla="*/ 752502 w 885522"/>
                  <a:gd name="connsiteY71" fmla="*/ 98235 h 222712"/>
                  <a:gd name="connsiteX72" fmla="*/ 752502 w 885522"/>
                  <a:gd name="connsiteY72" fmla="*/ 172384 h 222712"/>
                  <a:gd name="connsiteX73" fmla="*/ 721152 w 885522"/>
                  <a:gd name="connsiteY73" fmla="*/ 172384 h 222712"/>
                  <a:gd name="connsiteX74" fmla="*/ 721152 w 885522"/>
                  <a:gd name="connsiteY74" fmla="*/ 108362 h 222712"/>
                  <a:gd name="connsiteX75" fmla="*/ 698431 w 885522"/>
                  <a:gd name="connsiteY75" fmla="*/ 82295 h 222712"/>
                  <a:gd name="connsiteX76" fmla="*/ 673818 w 885522"/>
                  <a:gd name="connsiteY76" fmla="*/ 108626 h 222712"/>
                  <a:gd name="connsiteX77" fmla="*/ 673818 w 885522"/>
                  <a:gd name="connsiteY77" fmla="*/ 172428 h 222712"/>
                  <a:gd name="connsiteX78" fmla="*/ 642467 w 885522"/>
                  <a:gd name="connsiteY78" fmla="*/ 172428 h 222712"/>
                  <a:gd name="connsiteX79" fmla="*/ 642467 w 885522"/>
                  <a:gd name="connsiteY79" fmla="*/ 56008 h 222712"/>
                  <a:gd name="connsiteX80" fmla="*/ 672981 w 885522"/>
                  <a:gd name="connsiteY80" fmla="*/ 56008 h 222712"/>
                  <a:gd name="connsiteX81" fmla="*/ 672981 w 885522"/>
                  <a:gd name="connsiteY81" fmla="*/ 69702 h 222712"/>
                  <a:gd name="connsiteX82" fmla="*/ 707238 w 885522"/>
                  <a:gd name="connsiteY82" fmla="*/ 52882 h 222712"/>
                  <a:gd name="connsiteX83" fmla="*/ 752546 w 885522"/>
                  <a:gd name="connsiteY83" fmla="*/ 98279 h 222712"/>
                  <a:gd name="connsiteX84" fmla="*/ 854744 w 885522"/>
                  <a:gd name="connsiteY84" fmla="*/ 68910 h 222712"/>
                  <a:gd name="connsiteX85" fmla="*/ 854744 w 885522"/>
                  <a:gd name="connsiteY85" fmla="*/ 55920 h 222712"/>
                  <a:gd name="connsiteX86" fmla="*/ 885522 w 885522"/>
                  <a:gd name="connsiteY86" fmla="*/ 55920 h 222712"/>
                  <a:gd name="connsiteX87" fmla="*/ 885522 w 885522"/>
                  <a:gd name="connsiteY87" fmla="*/ 162741 h 222712"/>
                  <a:gd name="connsiteX88" fmla="*/ 822689 w 885522"/>
                  <a:gd name="connsiteY88" fmla="*/ 222712 h 222712"/>
                  <a:gd name="connsiteX89" fmla="*/ 771744 w 885522"/>
                  <a:gd name="connsiteY89" fmla="*/ 208666 h 222712"/>
                  <a:gd name="connsiteX90" fmla="*/ 782928 w 885522"/>
                  <a:gd name="connsiteY90" fmla="*/ 183084 h 222712"/>
                  <a:gd name="connsiteX91" fmla="*/ 821368 w 885522"/>
                  <a:gd name="connsiteY91" fmla="*/ 194972 h 222712"/>
                  <a:gd name="connsiteX92" fmla="*/ 854524 w 885522"/>
                  <a:gd name="connsiteY92" fmla="*/ 164106 h 222712"/>
                  <a:gd name="connsiteX93" fmla="*/ 854524 w 885522"/>
                  <a:gd name="connsiteY93" fmla="*/ 155916 h 222712"/>
                  <a:gd name="connsiteX94" fmla="*/ 818726 w 885522"/>
                  <a:gd name="connsiteY94" fmla="*/ 171636 h 222712"/>
                  <a:gd name="connsiteX95" fmla="*/ 765139 w 885522"/>
                  <a:gd name="connsiteY95" fmla="*/ 112281 h 222712"/>
                  <a:gd name="connsiteX96" fmla="*/ 818726 w 885522"/>
                  <a:gd name="connsiteY96" fmla="*/ 52794 h 222712"/>
                  <a:gd name="connsiteX97" fmla="*/ 854788 w 885522"/>
                  <a:gd name="connsiteY97" fmla="*/ 68910 h 222712"/>
                  <a:gd name="connsiteX98" fmla="*/ 797327 w 885522"/>
                  <a:gd name="connsiteY98" fmla="*/ 112281 h 222712"/>
                  <a:gd name="connsiteX99" fmla="*/ 826652 w 885522"/>
                  <a:gd name="connsiteY99" fmla="*/ 142795 h 222712"/>
                  <a:gd name="connsiteX100" fmla="*/ 855845 w 885522"/>
                  <a:gd name="connsiteY100" fmla="*/ 112281 h 222712"/>
                  <a:gd name="connsiteX101" fmla="*/ 826652 w 885522"/>
                  <a:gd name="connsiteY101" fmla="*/ 81635 h 222712"/>
                  <a:gd name="connsiteX102" fmla="*/ 797327 w 885522"/>
                  <a:gd name="connsiteY102" fmla="*/ 112281 h 2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85522" h="222712">
                    <a:moveTo>
                      <a:pt x="121836" y="172296"/>
                    </a:moveTo>
                    <a:lnTo>
                      <a:pt x="91190" y="172296"/>
                    </a:lnTo>
                    <a:lnTo>
                      <a:pt x="91190" y="159439"/>
                    </a:lnTo>
                    <a:cubicBezTo>
                      <a:pt x="83616" y="168818"/>
                      <a:pt x="72344" y="175290"/>
                      <a:pt x="56361" y="175290"/>
                    </a:cubicBezTo>
                    <a:cubicBezTo>
                      <a:pt x="24261" y="175290"/>
                      <a:pt x="0" y="148959"/>
                      <a:pt x="0" y="113998"/>
                    </a:cubicBezTo>
                    <a:cubicBezTo>
                      <a:pt x="0" y="79037"/>
                      <a:pt x="24261" y="52706"/>
                      <a:pt x="56361" y="52706"/>
                    </a:cubicBezTo>
                    <a:cubicBezTo>
                      <a:pt x="72344" y="52706"/>
                      <a:pt x="83528" y="59179"/>
                      <a:pt x="91190" y="68689"/>
                    </a:cubicBezTo>
                    <a:lnTo>
                      <a:pt x="91190" y="55832"/>
                    </a:lnTo>
                    <a:lnTo>
                      <a:pt x="121836" y="55832"/>
                    </a:lnTo>
                    <a:lnTo>
                      <a:pt x="121836" y="172252"/>
                    </a:lnTo>
                    <a:close/>
                    <a:moveTo>
                      <a:pt x="32099" y="114042"/>
                    </a:moveTo>
                    <a:cubicBezTo>
                      <a:pt x="32099" y="131831"/>
                      <a:pt x="43767" y="146141"/>
                      <a:pt x="62129" y="146141"/>
                    </a:cubicBezTo>
                    <a:cubicBezTo>
                      <a:pt x="80490" y="146141"/>
                      <a:pt x="92158" y="132447"/>
                      <a:pt x="92158" y="114042"/>
                    </a:cubicBezTo>
                    <a:cubicBezTo>
                      <a:pt x="92158" y="95637"/>
                      <a:pt x="80006" y="81943"/>
                      <a:pt x="62129" y="81943"/>
                    </a:cubicBezTo>
                    <a:cubicBezTo>
                      <a:pt x="44252" y="81943"/>
                      <a:pt x="32099" y="96253"/>
                      <a:pt x="32099" y="114042"/>
                    </a:cubicBezTo>
                    <a:close/>
                    <a:moveTo>
                      <a:pt x="326715" y="98191"/>
                    </a:moveTo>
                    <a:lnTo>
                      <a:pt x="326715" y="172340"/>
                    </a:lnTo>
                    <a:lnTo>
                      <a:pt x="295497" y="172340"/>
                    </a:lnTo>
                    <a:lnTo>
                      <a:pt x="295497" y="108318"/>
                    </a:lnTo>
                    <a:cubicBezTo>
                      <a:pt x="295497" y="91498"/>
                      <a:pt x="286955" y="82251"/>
                      <a:pt x="272777" y="82251"/>
                    </a:cubicBezTo>
                    <a:cubicBezTo>
                      <a:pt x="258598" y="82251"/>
                      <a:pt x="248163" y="91014"/>
                      <a:pt x="248163" y="108582"/>
                    </a:cubicBezTo>
                    <a:lnTo>
                      <a:pt x="248163" y="172384"/>
                    </a:lnTo>
                    <a:lnTo>
                      <a:pt x="216812" y="172384"/>
                    </a:lnTo>
                    <a:lnTo>
                      <a:pt x="216812" y="108362"/>
                    </a:lnTo>
                    <a:cubicBezTo>
                      <a:pt x="216812" y="91542"/>
                      <a:pt x="208402" y="82295"/>
                      <a:pt x="194092" y="82295"/>
                    </a:cubicBezTo>
                    <a:cubicBezTo>
                      <a:pt x="180618" y="82295"/>
                      <a:pt x="169478" y="91058"/>
                      <a:pt x="169478" y="108626"/>
                    </a:cubicBezTo>
                    <a:lnTo>
                      <a:pt x="169478" y="172428"/>
                    </a:lnTo>
                    <a:lnTo>
                      <a:pt x="138128" y="172428"/>
                    </a:lnTo>
                    <a:lnTo>
                      <a:pt x="138128" y="56008"/>
                    </a:lnTo>
                    <a:lnTo>
                      <a:pt x="168642" y="56008"/>
                    </a:lnTo>
                    <a:lnTo>
                      <a:pt x="168642" y="69702"/>
                    </a:lnTo>
                    <a:cubicBezTo>
                      <a:pt x="176919" y="57329"/>
                      <a:pt x="189689" y="52882"/>
                      <a:pt x="202898" y="52882"/>
                    </a:cubicBezTo>
                    <a:cubicBezTo>
                      <a:pt x="219718" y="52882"/>
                      <a:pt x="233544" y="60456"/>
                      <a:pt x="241338" y="72828"/>
                    </a:cubicBezTo>
                    <a:cubicBezTo>
                      <a:pt x="250364" y="58034"/>
                      <a:pt x="265599" y="52882"/>
                      <a:pt x="280878" y="52882"/>
                    </a:cubicBezTo>
                    <a:cubicBezTo>
                      <a:pt x="308266" y="52882"/>
                      <a:pt x="326759" y="71243"/>
                      <a:pt x="326759" y="98279"/>
                    </a:cubicBezTo>
                    <a:close/>
                    <a:moveTo>
                      <a:pt x="461188" y="172340"/>
                    </a:moveTo>
                    <a:lnTo>
                      <a:pt x="430542" y="172340"/>
                    </a:lnTo>
                    <a:lnTo>
                      <a:pt x="430542" y="159483"/>
                    </a:lnTo>
                    <a:cubicBezTo>
                      <a:pt x="422969" y="168862"/>
                      <a:pt x="411697" y="175334"/>
                      <a:pt x="395713" y="175334"/>
                    </a:cubicBezTo>
                    <a:cubicBezTo>
                      <a:pt x="363614" y="175334"/>
                      <a:pt x="339353" y="149003"/>
                      <a:pt x="339353" y="114042"/>
                    </a:cubicBezTo>
                    <a:cubicBezTo>
                      <a:pt x="339353" y="79081"/>
                      <a:pt x="363614" y="52750"/>
                      <a:pt x="395713" y="52750"/>
                    </a:cubicBezTo>
                    <a:cubicBezTo>
                      <a:pt x="411697" y="52750"/>
                      <a:pt x="422881" y="59223"/>
                      <a:pt x="430542" y="68733"/>
                    </a:cubicBezTo>
                    <a:lnTo>
                      <a:pt x="430542" y="55876"/>
                    </a:lnTo>
                    <a:lnTo>
                      <a:pt x="461188" y="55876"/>
                    </a:lnTo>
                    <a:lnTo>
                      <a:pt x="461188" y="172296"/>
                    </a:lnTo>
                    <a:close/>
                    <a:moveTo>
                      <a:pt x="371452" y="114086"/>
                    </a:moveTo>
                    <a:cubicBezTo>
                      <a:pt x="371452" y="131875"/>
                      <a:pt x="383120" y="146185"/>
                      <a:pt x="401481" y="146185"/>
                    </a:cubicBezTo>
                    <a:cubicBezTo>
                      <a:pt x="419843" y="146185"/>
                      <a:pt x="431511" y="132491"/>
                      <a:pt x="431511" y="114086"/>
                    </a:cubicBezTo>
                    <a:cubicBezTo>
                      <a:pt x="431511" y="95681"/>
                      <a:pt x="419358" y="81987"/>
                      <a:pt x="401481" y="81987"/>
                    </a:cubicBezTo>
                    <a:cubicBezTo>
                      <a:pt x="383604" y="81987"/>
                      <a:pt x="371452" y="96297"/>
                      <a:pt x="371452" y="114086"/>
                    </a:cubicBezTo>
                    <a:close/>
                    <a:moveTo>
                      <a:pt x="577652" y="78905"/>
                    </a:moveTo>
                    <a:lnTo>
                      <a:pt x="520235" y="144380"/>
                    </a:lnTo>
                    <a:lnTo>
                      <a:pt x="578973" y="144380"/>
                    </a:lnTo>
                    <a:lnTo>
                      <a:pt x="578973" y="172384"/>
                    </a:lnTo>
                    <a:lnTo>
                      <a:pt x="477084" y="172384"/>
                    </a:lnTo>
                    <a:lnTo>
                      <a:pt x="477084" y="149796"/>
                    </a:lnTo>
                    <a:lnTo>
                      <a:pt x="535822" y="83836"/>
                    </a:lnTo>
                    <a:lnTo>
                      <a:pt x="479109" y="83836"/>
                    </a:lnTo>
                    <a:lnTo>
                      <a:pt x="479109" y="55964"/>
                    </a:lnTo>
                    <a:lnTo>
                      <a:pt x="577652" y="55964"/>
                    </a:lnTo>
                    <a:lnTo>
                      <a:pt x="577652" y="78905"/>
                    </a:lnTo>
                    <a:close/>
                    <a:moveTo>
                      <a:pt x="630402" y="20167"/>
                    </a:moveTo>
                    <a:cubicBezTo>
                      <a:pt x="630402" y="31439"/>
                      <a:pt x="621640" y="40113"/>
                      <a:pt x="610324" y="40113"/>
                    </a:cubicBezTo>
                    <a:cubicBezTo>
                      <a:pt x="599008" y="40113"/>
                      <a:pt x="590377" y="31439"/>
                      <a:pt x="590377" y="20167"/>
                    </a:cubicBezTo>
                    <a:cubicBezTo>
                      <a:pt x="590377" y="8894"/>
                      <a:pt x="599008" y="0"/>
                      <a:pt x="610324" y="0"/>
                    </a:cubicBezTo>
                    <a:cubicBezTo>
                      <a:pt x="621640" y="0"/>
                      <a:pt x="630402" y="8894"/>
                      <a:pt x="630402" y="20167"/>
                    </a:cubicBezTo>
                    <a:close/>
                    <a:moveTo>
                      <a:pt x="626219" y="172384"/>
                    </a:moveTo>
                    <a:lnTo>
                      <a:pt x="594869" y="172384"/>
                    </a:lnTo>
                    <a:lnTo>
                      <a:pt x="594869" y="55964"/>
                    </a:lnTo>
                    <a:lnTo>
                      <a:pt x="626219" y="55964"/>
                    </a:lnTo>
                    <a:lnTo>
                      <a:pt x="626219" y="172384"/>
                    </a:lnTo>
                    <a:close/>
                    <a:moveTo>
                      <a:pt x="752502" y="98235"/>
                    </a:moveTo>
                    <a:lnTo>
                      <a:pt x="752502" y="172384"/>
                    </a:lnTo>
                    <a:lnTo>
                      <a:pt x="721152" y="172384"/>
                    </a:lnTo>
                    <a:lnTo>
                      <a:pt x="721152" y="108362"/>
                    </a:lnTo>
                    <a:cubicBezTo>
                      <a:pt x="721152" y="91542"/>
                      <a:pt x="712742" y="82295"/>
                      <a:pt x="698431" y="82295"/>
                    </a:cubicBezTo>
                    <a:cubicBezTo>
                      <a:pt x="684958" y="82295"/>
                      <a:pt x="673818" y="91058"/>
                      <a:pt x="673818" y="108626"/>
                    </a:cubicBezTo>
                    <a:lnTo>
                      <a:pt x="673818" y="172428"/>
                    </a:lnTo>
                    <a:lnTo>
                      <a:pt x="642467" y="172428"/>
                    </a:lnTo>
                    <a:lnTo>
                      <a:pt x="642467" y="56008"/>
                    </a:lnTo>
                    <a:lnTo>
                      <a:pt x="672981" y="56008"/>
                    </a:lnTo>
                    <a:lnTo>
                      <a:pt x="672981" y="69702"/>
                    </a:lnTo>
                    <a:cubicBezTo>
                      <a:pt x="681259" y="57329"/>
                      <a:pt x="694028" y="52882"/>
                      <a:pt x="707238" y="52882"/>
                    </a:cubicBezTo>
                    <a:cubicBezTo>
                      <a:pt x="733657" y="52882"/>
                      <a:pt x="752546" y="71243"/>
                      <a:pt x="752546" y="98279"/>
                    </a:cubicBezTo>
                    <a:close/>
                    <a:moveTo>
                      <a:pt x="854744" y="68910"/>
                    </a:moveTo>
                    <a:lnTo>
                      <a:pt x="854744" y="55920"/>
                    </a:lnTo>
                    <a:lnTo>
                      <a:pt x="885522" y="55920"/>
                    </a:lnTo>
                    <a:lnTo>
                      <a:pt x="885522" y="162741"/>
                    </a:lnTo>
                    <a:cubicBezTo>
                      <a:pt x="885522" y="200124"/>
                      <a:pt x="861129" y="222712"/>
                      <a:pt x="822689" y="222712"/>
                    </a:cubicBezTo>
                    <a:cubicBezTo>
                      <a:pt x="804328" y="222712"/>
                      <a:pt x="784822" y="217913"/>
                      <a:pt x="771744" y="208666"/>
                    </a:cubicBezTo>
                    <a:lnTo>
                      <a:pt x="782928" y="183084"/>
                    </a:lnTo>
                    <a:cubicBezTo>
                      <a:pt x="794597" y="190789"/>
                      <a:pt x="807454" y="194972"/>
                      <a:pt x="821368" y="194972"/>
                    </a:cubicBezTo>
                    <a:cubicBezTo>
                      <a:pt x="840830" y="194972"/>
                      <a:pt x="854524" y="184141"/>
                      <a:pt x="854524" y="164106"/>
                    </a:cubicBezTo>
                    <a:lnTo>
                      <a:pt x="854524" y="155916"/>
                    </a:lnTo>
                    <a:cubicBezTo>
                      <a:pt x="846598" y="165647"/>
                      <a:pt x="834798" y="171636"/>
                      <a:pt x="818726" y="171636"/>
                    </a:cubicBezTo>
                    <a:cubicBezTo>
                      <a:pt x="790370" y="171636"/>
                      <a:pt x="765139" y="147946"/>
                      <a:pt x="765139" y="112281"/>
                    </a:cubicBezTo>
                    <a:cubicBezTo>
                      <a:pt x="765139" y="76615"/>
                      <a:pt x="790370" y="52794"/>
                      <a:pt x="818726" y="52794"/>
                    </a:cubicBezTo>
                    <a:cubicBezTo>
                      <a:pt x="834930" y="52794"/>
                      <a:pt x="846862" y="59046"/>
                      <a:pt x="854788" y="68910"/>
                    </a:cubicBezTo>
                    <a:close/>
                    <a:moveTo>
                      <a:pt x="797327" y="112281"/>
                    </a:moveTo>
                    <a:cubicBezTo>
                      <a:pt x="797327" y="129101"/>
                      <a:pt x="808731" y="142795"/>
                      <a:pt x="826652" y="142795"/>
                    </a:cubicBezTo>
                    <a:cubicBezTo>
                      <a:pt x="844573" y="142795"/>
                      <a:pt x="855845" y="129585"/>
                      <a:pt x="855845" y="112281"/>
                    </a:cubicBezTo>
                    <a:cubicBezTo>
                      <a:pt x="855845" y="94976"/>
                      <a:pt x="844088" y="81635"/>
                      <a:pt x="826652" y="81635"/>
                    </a:cubicBezTo>
                    <a:cubicBezTo>
                      <a:pt x="809215" y="81635"/>
                      <a:pt x="797327" y="95329"/>
                      <a:pt x="797327" y="112281"/>
                    </a:cubicBezTo>
                    <a:close/>
                  </a:path>
                </a:pathLst>
              </a:custGeom>
              <a:grpFill/>
              <a:ln w="4392" cap="flat">
                <a:noFill/>
                <a:prstDash val="solid"/>
                <a:miter/>
              </a:ln>
            </p:spPr>
            <p:txBody>
              <a:bodyPr rtlCol="0" anchor="ctr"/>
              <a:lstStyle/>
              <a:p>
                <a:endParaRPr lang="en-US"/>
              </a:p>
            </p:txBody>
          </p:sp>
        </p:grpSp>
      </p:grpSp>
      <p:sp>
        <p:nvSpPr>
          <p:cNvPr id="3" name="Footer Placeholder 3">
            <a:extLst>
              <a:ext uri="{FF2B5EF4-FFF2-40B4-BE49-F238E27FC236}">
                <a16:creationId xmlns:a16="http://schemas.microsoft.com/office/drawing/2014/main" id="{57CA5EDA-D7A7-C989-FF03-C17189FCE667}"/>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130062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6521" y="450025"/>
            <a:ext cx="11091672" cy="553998"/>
          </a:xfrm>
          <a:prstGeom prst="rect">
            <a:avLst/>
          </a:prstGeom>
        </p:spPr>
        <p:txBody>
          <a:bodyPr vert="horz" wrap="square" lIns="0" tIns="0" rIns="0" bIns="0" rtlCol="0" anchor="b" anchorCtr="0">
            <a:sp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548640" y="1524000"/>
            <a:ext cx="11091672" cy="474757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Footer Placeholder 3" hidden="1"/>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6E7CA0"/>
                </a:solidFill>
              </a:rPr>
              <a:t>Information Security Level 2 – Sensitive</a:t>
            </a:r>
            <a:br>
              <a:rPr lang="en-US">
                <a:solidFill>
                  <a:srgbClr val="6E7CA0"/>
                </a:solidFill>
              </a:rPr>
            </a:br>
            <a:r>
              <a:rPr lang="en-US">
                <a:solidFill>
                  <a:srgbClr val="6E7CA0"/>
                </a:solidFill>
              </a:rPr>
              <a:t>© 2021 – Proprietary &amp; Confidential Information of Amdocs</a:t>
            </a:r>
          </a:p>
        </p:txBody>
      </p:sp>
      <p:sp>
        <p:nvSpPr>
          <p:cNvPr id="8" name="Rectangle 7" hidden="1">
            <a:extLst>
              <a:ext uri="{FF2B5EF4-FFF2-40B4-BE49-F238E27FC236}">
                <a16:creationId xmlns:a16="http://schemas.microsoft.com/office/drawing/2014/main" id="{5C3E439D-88DF-4A24-9896-2C6D272D2C6E}"/>
              </a:ext>
            </a:extLst>
          </p:cNvPr>
          <p:cNvSpPr/>
          <p:nvPr userDrawn="1"/>
        </p:nvSpPr>
        <p:spPr>
          <a:xfrm>
            <a:off x="5219700" y="6086475"/>
            <a:ext cx="629893" cy="321500"/>
          </a:xfrm>
          <a:prstGeom prst="rect">
            <a:avLst/>
          </a:prstGeom>
          <a:solidFill>
            <a:srgbClr val="889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Footer Placeholder 3">
            <a:extLst>
              <a:ext uri="{FF2B5EF4-FFF2-40B4-BE49-F238E27FC236}">
                <a16:creationId xmlns:a16="http://schemas.microsoft.com/office/drawing/2014/main" id="{984094A0-E65A-BB06-CF89-D53E36B0A39F}"/>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
        <p:nvSpPr>
          <p:cNvPr id="5" name="Footer Placeholder 3">
            <a:extLst>
              <a:ext uri="{FF2B5EF4-FFF2-40B4-BE49-F238E27FC236}">
                <a16:creationId xmlns:a16="http://schemas.microsoft.com/office/drawing/2014/main" id="{57D5003E-4EE1-73C3-9D52-86306FBDBC1E}"/>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50000"/>
                    <a:lumOff val="50000"/>
                  </a:schemeClr>
                </a:solidFill>
              </a:rPr>
              <a:t>Information Security Level 2 – Sensitive. © 2024 – Proprietary &amp; Confidential Information of Amdocs</a:t>
            </a:r>
          </a:p>
        </p:txBody>
      </p:sp>
    </p:spTree>
    <p:extLst>
      <p:ext uri="{BB962C8B-B14F-4D97-AF65-F5344CB8AC3E}">
        <p14:creationId xmlns:p14="http://schemas.microsoft.com/office/powerpoint/2010/main" val="920266886"/>
      </p:ext>
    </p:extLst>
  </p:cSld>
  <p:clrMap bg1="lt1" tx1="dk1" bg2="lt2" tx2="dk2" accent1="accent1" accent2="accent2" accent3="accent3" accent4="accent4" accent5="accent5" accent6="accent6" hlink="hlink" folHlink="folHlink"/>
  <p:sldLayoutIdLst>
    <p:sldLayoutId id="2147483774" r:id="rId1"/>
    <p:sldLayoutId id="2147483676" r:id="rId2"/>
    <p:sldLayoutId id="2147483755" r:id="rId3"/>
    <p:sldLayoutId id="2147483674" r:id="rId4"/>
    <p:sldLayoutId id="2147483704" r:id="rId5"/>
    <p:sldLayoutId id="2147483771" r:id="rId6"/>
    <p:sldLayoutId id="2147483762" r:id="rId7"/>
    <p:sldLayoutId id="2147483761" r:id="rId8"/>
    <p:sldLayoutId id="2147483760" r:id="rId9"/>
    <p:sldLayoutId id="2147483675" r:id="rId10"/>
    <p:sldLayoutId id="2147483703" r:id="rId11"/>
    <p:sldLayoutId id="2147483780" r:id="rId12"/>
    <p:sldLayoutId id="2147483781" r:id="rId13"/>
    <p:sldLayoutId id="2147483764" r:id="rId14"/>
    <p:sldLayoutId id="2147483757" r:id="rId15"/>
    <p:sldLayoutId id="2147483758" r:id="rId16"/>
    <p:sldLayoutId id="2147483759" r:id="rId17"/>
    <p:sldLayoutId id="2147483763" r:id="rId18"/>
    <p:sldLayoutId id="2147483775" r:id="rId19"/>
    <p:sldLayoutId id="2147483776" r:id="rId20"/>
    <p:sldLayoutId id="2147483777" r:id="rId21"/>
    <p:sldLayoutId id="2147483665" r:id="rId22"/>
    <p:sldLayoutId id="2147483779" r:id="rId23"/>
    <p:sldLayoutId id="2147483741" r:id="rId24"/>
    <p:sldLayoutId id="2147483732" r:id="rId25"/>
    <p:sldLayoutId id="2147483740" r:id="rId26"/>
    <p:sldLayoutId id="2147483668" r:id="rId27"/>
    <p:sldLayoutId id="2147483734" r:id="rId28"/>
    <p:sldLayoutId id="2147483745" r:id="rId29"/>
    <p:sldLayoutId id="2147483746" r:id="rId30"/>
    <p:sldLayoutId id="2147483750" r:id="rId31"/>
    <p:sldLayoutId id="2147483751" r:id="rId32"/>
    <p:sldLayoutId id="2147483752" r:id="rId33"/>
    <p:sldLayoutId id="2147483753" r:id="rId34"/>
    <p:sldLayoutId id="2147483738" r:id="rId35"/>
    <p:sldLayoutId id="2147483737" r:id="rId36"/>
    <p:sldLayoutId id="2147483729" r:id="rId37"/>
    <p:sldLayoutId id="2147483733" r:id="rId38"/>
    <p:sldLayoutId id="2147483727" r:id="rId39"/>
    <p:sldLayoutId id="2147483730" r:id="rId40"/>
    <p:sldLayoutId id="2147483778" r:id="rId41"/>
    <p:sldLayoutId id="2147483742" r:id="rId42"/>
    <p:sldLayoutId id="2147483754" r:id="rId43"/>
    <p:sldLayoutId id="2147483765" r:id="rId44"/>
    <p:sldLayoutId id="2147483728"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Tx/>
        <a:buNone/>
        <a:defRPr sz="20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kern="1200">
          <a:solidFill>
            <a:schemeClr val="tx1"/>
          </a:solidFill>
          <a:latin typeface="+mn-lt"/>
          <a:ea typeface="+mn-ea"/>
          <a:cs typeface="+mn-cs"/>
        </a:defRPr>
      </a:lvl2pPr>
      <a:lvl3pPr marL="0" indent="0" algn="l" defTabSz="914400" rtl="0" eaLnBrk="1" latinLnBrk="0" hangingPunct="1">
        <a:lnSpc>
          <a:spcPct val="100000"/>
        </a:lnSpc>
        <a:spcBef>
          <a:spcPts val="500"/>
        </a:spcBef>
        <a:buFontTx/>
        <a:buNone/>
        <a:defRPr sz="1600" kern="1200">
          <a:solidFill>
            <a:schemeClr val="tx1"/>
          </a:solidFill>
          <a:latin typeface="+mn-lt"/>
          <a:ea typeface="+mn-ea"/>
          <a:cs typeface="+mn-cs"/>
        </a:defRPr>
      </a:lvl3pPr>
      <a:lvl4pPr marL="0" indent="0" algn="l" defTabSz="914400" rtl="0" eaLnBrk="1" latinLnBrk="0" hangingPunct="1">
        <a:lnSpc>
          <a:spcPct val="100000"/>
        </a:lnSpc>
        <a:spcBef>
          <a:spcPts val="500"/>
        </a:spcBef>
        <a:buFontTx/>
        <a:buNone/>
        <a:defRPr sz="1400" kern="1200">
          <a:solidFill>
            <a:schemeClr val="tx1"/>
          </a:solidFill>
          <a:latin typeface="+mn-lt"/>
          <a:ea typeface="+mn-ea"/>
          <a:cs typeface="+mn-cs"/>
        </a:defRPr>
      </a:lvl4pPr>
      <a:lvl5pPr marL="0" indent="0" algn="l" defTabSz="914400" rtl="0" eaLnBrk="1" latinLnBrk="0" hangingPunct="1">
        <a:lnSpc>
          <a:spcPct val="10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orient="horz" pos="3960">
          <p15:clr>
            <a:srgbClr val="F26B43"/>
          </p15:clr>
        </p15:guide>
        <p15:guide id="3" orient="horz" pos="345">
          <p15:clr>
            <a:srgbClr val="F26B43"/>
          </p15:clr>
        </p15:guide>
        <p15:guide id="4" pos="345">
          <p15:clr>
            <a:srgbClr val="F26B43"/>
          </p15:clr>
        </p15:guide>
        <p15:guide id="5" pos="7334">
          <p15:clr>
            <a:srgbClr val="F26B43"/>
          </p15:clr>
        </p15:guide>
        <p15:guide id="12" orient="horz" pos="2160">
          <p15:clr>
            <a:srgbClr val="A4A3A4"/>
          </p15:clr>
        </p15:guide>
        <p15:guide id="13" orient="horz" pos="632">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3.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6D8F-03B0-554E-A2D0-0E6343A62B95}"/>
              </a:ext>
            </a:extLst>
          </p:cNvPr>
          <p:cNvSpPr>
            <a:spLocks noGrp="1"/>
          </p:cNvSpPr>
          <p:nvPr>
            <p:ph type="ctrTitle"/>
          </p:nvPr>
        </p:nvSpPr>
        <p:spPr>
          <a:xfrm>
            <a:off x="548640" y="2093993"/>
            <a:ext cx="5633085" cy="1846659"/>
          </a:xfrm>
        </p:spPr>
        <p:txBody>
          <a:bodyPr/>
          <a:lstStyle/>
          <a:p>
            <a:r>
              <a:rPr lang="en-US" dirty="0"/>
              <a:t>Deploying an HTML Page using modern DevOps Tools</a:t>
            </a:r>
          </a:p>
        </p:txBody>
      </p:sp>
      <p:sp>
        <p:nvSpPr>
          <p:cNvPr id="6" name="Subtitle 5">
            <a:extLst>
              <a:ext uri="{FF2B5EF4-FFF2-40B4-BE49-F238E27FC236}">
                <a16:creationId xmlns:a16="http://schemas.microsoft.com/office/drawing/2014/main" id="{0683B164-7386-A16E-C031-DA722866F39F}"/>
              </a:ext>
            </a:extLst>
          </p:cNvPr>
          <p:cNvSpPr>
            <a:spLocks noGrp="1"/>
          </p:cNvSpPr>
          <p:nvPr>
            <p:ph type="subTitle" idx="1"/>
          </p:nvPr>
        </p:nvSpPr>
        <p:spPr>
          <a:xfrm>
            <a:off x="548640" y="5159588"/>
            <a:ext cx="4663440" cy="990956"/>
          </a:xfrm>
        </p:spPr>
        <p:txBody>
          <a:bodyPr/>
          <a:lstStyle/>
          <a:p>
            <a:r>
              <a:rPr lang="en-US" sz="1600" b="1" dirty="0"/>
              <a:t>Aayushi Pandit </a:t>
            </a:r>
          </a:p>
          <a:p>
            <a:r>
              <a:rPr lang="en-US" sz="1600" b="1" dirty="0"/>
              <a:t>Technology Integration Engineer</a:t>
            </a:r>
          </a:p>
          <a:p>
            <a:r>
              <a:rPr lang="en-US" sz="1600" b="1" dirty="0"/>
              <a:t>14/11/2024</a:t>
            </a:r>
          </a:p>
        </p:txBody>
      </p:sp>
    </p:spTree>
    <p:extLst>
      <p:ext uri="{BB962C8B-B14F-4D97-AF65-F5344CB8AC3E}">
        <p14:creationId xmlns:p14="http://schemas.microsoft.com/office/powerpoint/2010/main" val="3505433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CA3ED0-FBB5-3FE0-CCF8-4F5814661376}"/>
              </a:ext>
            </a:extLst>
          </p:cNvPr>
          <p:cNvSpPr>
            <a:spLocks noGrp="1"/>
          </p:cNvSpPr>
          <p:nvPr>
            <p:ph type="title"/>
          </p:nvPr>
        </p:nvSpPr>
        <p:spPr/>
        <p:txBody>
          <a:bodyPr/>
          <a:lstStyle/>
          <a:p>
            <a:pPr algn="ctr"/>
            <a:r>
              <a:rPr lang="en-US" dirty="0"/>
              <a:t>BUILD DOCKER FILE AND IMAGE</a:t>
            </a:r>
          </a:p>
        </p:txBody>
      </p:sp>
      <p:sp>
        <p:nvSpPr>
          <p:cNvPr id="7" name="Text Placeholder 6">
            <a:extLst>
              <a:ext uri="{FF2B5EF4-FFF2-40B4-BE49-F238E27FC236}">
                <a16:creationId xmlns:a16="http://schemas.microsoft.com/office/drawing/2014/main" id="{A14D5FD2-63D1-99EE-1F99-A96142E3A5AD}"/>
              </a:ext>
            </a:extLst>
          </p:cNvPr>
          <p:cNvSpPr>
            <a:spLocks noGrp="1"/>
          </p:cNvSpPr>
          <p:nvPr>
            <p:ph type="body" sz="quarter" idx="12"/>
          </p:nvPr>
        </p:nvSpPr>
        <p:spPr>
          <a:xfrm>
            <a:off x="546099" y="1388753"/>
            <a:ext cx="5549901" cy="4564379"/>
          </a:xfrm>
        </p:spPr>
        <p:txBody>
          <a:bodyPr/>
          <a:lstStyle/>
          <a:p>
            <a:r>
              <a:rPr lang="en-US" sz="1800" b="1" dirty="0"/>
              <a:t>Aim:</a:t>
            </a:r>
            <a:r>
              <a:rPr lang="en-US" sz="1800" dirty="0"/>
              <a:t> Create a Docker image to containerize the application for consistent deployment.</a:t>
            </a:r>
          </a:p>
          <a:p>
            <a:r>
              <a:rPr lang="en-US" sz="1800" b="1" dirty="0"/>
              <a:t>Steps: </a:t>
            </a:r>
          </a:p>
          <a:p>
            <a:pPr marL="0" indent="0">
              <a:buNone/>
            </a:pPr>
            <a:r>
              <a:rPr lang="en-US" sz="1800" u="sng" dirty="0"/>
              <a:t>Step-1:</a:t>
            </a:r>
            <a:r>
              <a:rPr lang="en-US" sz="1800" dirty="0"/>
              <a:t> Add &lt;</a:t>
            </a:r>
            <a:r>
              <a:rPr lang="en-US" sz="1800" dirty="0" err="1"/>
              <a:t>finalName</a:t>
            </a:r>
            <a:r>
              <a:rPr lang="en-US" sz="1800" dirty="0"/>
              <a:t>&gt;app-name&lt;/</a:t>
            </a:r>
            <a:r>
              <a:rPr lang="en-US" sz="1800" dirty="0" err="1"/>
              <a:t>finalName</a:t>
            </a:r>
            <a:r>
              <a:rPr lang="en-US" sz="1800" dirty="0"/>
              <a:t>&gt; in &lt;build&gt; section of pom.xml.</a:t>
            </a:r>
          </a:p>
          <a:p>
            <a:pPr marL="0" indent="0">
              <a:buNone/>
            </a:pPr>
            <a:r>
              <a:rPr lang="en-US" sz="1800" u="sng" dirty="0"/>
              <a:t>Step-2:</a:t>
            </a:r>
            <a:r>
              <a:rPr lang="en-US" sz="1800" dirty="0"/>
              <a:t> Create </a:t>
            </a:r>
            <a:r>
              <a:rPr lang="en-US" sz="1800" dirty="0" err="1"/>
              <a:t>Dockerfile</a:t>
            </a:r>
            <a:r>
              <a:rPr lang="en-US" sz="1800" dirty="0"/>
              <a:t> in Eclipse.</a:t>
            </a:r>
          </a:p>
          <a:p>
            <a:pPr marL="0" indent="0">
              <a:buNone/>
            </a:pPr>
            <a:r>
              <a:rPr lang="en-US" sz="1800" u="sng" dirty="0"/>
              <a:t>Step-3</a:t>
            </a:r>
            <a:r>
              <a:rPr lang="en-US" sz="1800" dirty="0"/>
              <a:t>: Run maven build package.</a:t>
            </a:r>
          </a:p>
          <a:p>
            <a:pPr marL="0" indent="0">
              <a:buNone/>
            </a:pPr>
            <a:r>
              <a:rPr lang="en-US" sz="1800" u="sng" dirty="0"/>
              <a:t>Step-4:</a:t>
            </a:r>
            <a:r>
              <a:rPr lang="en-US" sz="1800" dirty="0"/>
              <a:t> Build Docker Image: Run docker build -t app-name ..</a:t>
            </a:r>
          </a:p>
          <a:p>
            <a:pPr marL="0" indent="0">
              <a:buNone/>
            </a:pPr>
            <a:r>
              <a:rPr lang="en-US" sz="1800" u="sng" dirty="0"/>
              <a:t>Step-5:</a:t>
            </a:r>
            <a:r>
              <a:rPr lang="en-US" sz="1800" dirty="0"/>
              <a:t> Verify Image: Run docker images to confirm app-name exists.</a:t>
            </a:r>
          </a:p>
          <a:p>
            <a:pPr marL="0" indent="0">
              <a:buNone/>
            </a:pPr>
            <a:endParaRPr lang="en-US" dirty="0"/>
          </a:p>
        </p:txBody>
      </p:sp>
      <p:pic>
        <p:nvPicPr>
          <p:cNvPr id="2" name="Picture 1">
            <a:extLst>
              <a:ext uri="{FF2B5EF4-FFF2-40B4-BE49-F238E27FC236}">
                <a16:creationId xmlns:a16="http://schemas.microsoft.com/office/drawing/2014/main" id="{37F6CA03-2906-A27A-C551-9B20CE8ABF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302" t="7746" r="34346" b="73546"/>
          <a:stretch/>
        </p:blipFill>
        <p:spPr bwMode="auto">
          <a:xfrm>
            <a:off x="7401827" y="1383395"/>
            <a:ext cx="4244074" cy="1042171"/>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09DC5E0-9F3C-41FE-0B49-DBA7FF02BF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80" t="10061" r="21066" b="12962"/>
          <a:stretch/>
        </p:blipFill>
        <p:spPr bwMode="auto">
          <a:xfrm>
            <a:off x="7401827" y="2141822"/>
            <a:ext cx="4236366" cy="2290614"/>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489CA60B-D5A2-BE02-3904-EBE18E036F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26" t="11247" r="18560" b="18317"/>
          <a:stretch/>
        </p:blipFill>
        <p:spPr bwMode="auto">
          <a:xfrm>
            <a:off x="7401827" y="4432435"/>
            <a:ext cx="4236366" cy="15206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988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CA3ED0-FBB5-3FE0-CCF8-4F5814661376}"/>
              </a:ext>
            </a:extLst>
          </p:cNvPr>
          <p:cNvSpPr>
            <a:spLocks noGrp="1"/>
          </p:cNvSpPr>
          <p:nvPr>
            <p:ph type="title"/>
          </p:nvPr>
        </p:nvSpPr>
        <p:spPr/>
        <p:txBody>
          <a:bodyPr/>
          <a:lstStyle/>
          <a:p>
            <a:pPr algn="ctr"/>
            <a:r>
              <a:rPr lang="en-US" dirty="0"/>
              <a:t>PUSHING DOCKER IMAGE TO DOCKER HUB</a:t>
            </a:r>
          </a:p>
        </p:txBody>
      </p:sp>
      <p:sp>
        <p:nvSpPr>
          <p:cNvPr id="7" name="Text Placeholder 6">
            <a:extLst>
              <a:ext uri="{FF2B5EF4-FFF2-40B4-BE49-F238E27FC236}">
                <a16:creationId xmlns:a16="http://schemas.microsoft.com/office/drawing/2014/main" id="{A14D5FD2-63D1-99EE-1F99-A96142E3A5AD}"/>
              </a:ext>
            </a:extLst>
          </p:cNvPr>
          <p:cNvSpPr>
            <a:spLocks noGrp="1"/>
          </p:cNvSpPr>
          <p:nvPr>
            <p:ph type="body" sz="quarter" idx="12"/>
          </p:nvPr>
        </p:nvSpPr>
        <p:spPr>
          <a:xfrm>
            <a:off x="546099" y="1388753"/>
            <a:ext cx="5549901" cy="4564379"/>
          </a:xfrm>
        </p:spPr>
        <p:txBody>
          <a:bodyPr/>
          <a:lstStyle/>
          <a:p>
            <a:r>
              <a:rPr lang="en-US" sz="1800" b="1" dirty="0"/>
              <a:t>Aim:</a:t>
            </a:r>
            <a:r>
              <a:rPr lang="en-US" sz="1800" dirty="0"/>
              <a:t> Push the Docker image to Docker Hub for accessible, scalable deployment.</a:t>
            </a:r>
          </a:p>
          <a:p>
            <a:r>
              <a:rPr lang="en-US" sz="1800" b="1" dirty="0"/>
              <a:t>Steps:</a:t>
            </a:r>
          </a:p>
          <a:p>
            <a:pPr marL="0" indent="0">
              <a:buNone/>
            </a:pPr>
            <a:r>
              <a:rPr lang="en-US" sz="1800" u="sng" dirty="0"/>
              <a:t>Step-1:</a:t>
            </a:r>
            <a:r>
              <a:rPr lang="en-US" sz="1800" dirty="0"/>
              <a:t> Log in to Docker Hub and create a repository.</a:t>
            </a:r>
          </a:p>
          <a:p>
            <a:pPr marL="0" indent="0">
              <a:buNone/>
            </a:pPr>
            <a:r>
              <a:rPr lang="en-US" sz="1800" u="sng" dirty="0"/>
              <a:t>Step-2</a:t>
            </a:r>
            <a:r>
              <a:rPr lang="en-US" sz="1800" dirty="0"/>
              <a:t>: Tag the image: docker tag demo.jar aayushi77/project.</a:t>
            </a:r>
          </a:p>
          <a:p>
            <a:pPr marL="0" indent="0">
              <a:buNone/>
            </a:pPr>
            <a:r>
              <a:rPr lang="en-US" sz="1800" u="sng" dirty="0"/>
              <a:t>Step-3</a:t>
            </a:r>
            <a:r>
              <a:rPr lang="en-US" sz="1800" dirty="0"/>
              <a:t>: Push the image: docker push aayushi77/project.</a:t>
            </a:r>
          </a:p>
          <a:p>
            <a:pPr marL="0" indent="0">
              <a:buNone/>
            </a:pPr>
            <a:r>
              <a:rPr lang="en-US" sz="1800" u="sng" dirty="0"/>
              <a:t>Step-4</a:t>
            </a:r>
            <a:r>
              <a:rPr lang="en-US" sz="1800" dirty="0"/>
              <a:t>: Verify on Docker Hub that the image was pushed successfully.</a:t>
            </a:r>
          </a:p>
          <a:p>
            <a:endParaRPr lang="en-US" dirty="0"/>
          </a:p>
        </p:txBody>
      </p:sp>
      <p:pic>
        <p:nvPicPr>
          <p:cNvPr id="3" name="Picture 2">
            <a:extLst>
              <a:ext uri="{FF2B5EF4-FFF2-40B4-BE49-F238E27FC236}">
                <a16:creationId xmlns:a16="http://schemas.microsoft.com/office/drawing/2014/main" id="{254A7C90-F2FE-C324-5C9A-4B4944095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2241"/>
          <a:stretch/>
        </p:blipFill>
        <p:spPr bwMode="auto">
          <a:xfrm>
            <a:off x="7218947" y="1388753"/>
            <a:ext cx="4426954" cy="1597025"/>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B826C9C-8B72-F9DD-76A4-E13C262B2B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700" b="15730"/>
          <a:stretch/>
        </p:blipFill>
        <p:spPr bwMode="auto">
          <a:xfrm>
            <a:off x="7218947" y="2985778"/>
            <a:ext cx="4419246" cy="29673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415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E40-4211-E410-45EC-DDEB3D65F76D}"/>
              </a:ext>
            </a:extLst>
          </p:cNvPr>
          <p:cNvSpPr>
            <a:spLocks noGrp="1"/>
          </p:cNvSpPr>
          <p:nvPr>
            <p:ph type="title"/>
          </p:nvPr>
        </p:nvSpPr>
        <p:spPr/>
        <p:txBody>
          <a:bodyPr/>
          <a:lstStyle/>
          <a:p>
            <a:pPr algn="ctr"/>
            <a:r>
              <a:rPr lang="en-US" dirty="0"/>
              <a:t>LEARNINGS</a:t>
            </a:r>
          </a:p>
        </p:txBody>
      </p:sp>
      <p:sp>
        <p:nvSpPr>
          <p:cNvPr id="4" name="Text Placeholder 3">
            <a:extLst>
              <a:ext uri="{FF2B5EF4-FFF2-40B4-BE49-F238E27FC236}">
                <a16:creationId xmlns:a16="http://schemas.microsoft.com/office/drawing/2014/main" id="{B978D526-12FE-538F-4926-FC8ED717031D}"/>
              </a:ext>
            </a:extLst>
          </p:cNvPr>
          <p:cNvSpPr>
            <a:spLocks noGrp="1"/>
          </p:cNvSpPr>
          <p:nvPr>
            <p:ph type="body" sz="quarter" idx="17"/>
          </p:nvPr>
        </p:nvSpPr>
        <p:spPr>
          <a:xfrm>
            <a:off x="564022" y="1824241"/>
            <a:ext cx="2521819" cy="774579"/>
          </a:xfrm>
        </p:spPr>
        <p:txBody>
          <a:bodyPr/>
          <a:lstStyle/>
          <a:p>
            <a:r>
              <a:rPr lang="en-US" dirty="0"/>
              <a:t>Learned to install and build projects using Spring Boot, Eclipse, Jenkins, and Docker.</a:t>
            </a:r>
          </a:p>
        </p:txBody>
      </p:sp>
      <p:sp>
        <p:nvSpPr>
          <p:cNvPr id="6" name="Text Placeholder 5">
            <a:extLst>
              <a:ext uri="{FF2B5EF4-FFF2-40B4-BE49-F238E27FC236}">
                <a16:creationId xmlns:a16="http://schemas.microsoft.com/office/drawing/2014/main" id="{01A55789-A0B1-48EC-3EDA-1B2DE02CAD03}"/>
              </a:ext>
            </a:extLst>
          </p:cNvPr>
          <p:cNvSpPr>
            <a:spLocks noGrp="1"/>
          </p:cNvSpPr>
          <p:nvPr>
            <p:ph type="body" sz="quarter" idx="35"/>
          </p:nvPr>
        </p:nvSpPr>
        <p:spPr>
          <a:xfrm>
            <a:off x="554772" y="3551452"/>
            <a:ext cx="2148840" cy="553998"/>
          </a:xfrm>
        </p:spPr>
        <p:txBody>
          <a:bodyPr/>
          <a:lstStyle/>
          <a:p>
            <a:r>
              <a:rPr lang="en-US" dirty="0"/>
              <a:t>Gained proficiency in debugging and resolving errors in projects.</a:t>
            </a:r>
          </a:p>
        </p:txBody>
      </p:sp>
      <p:sp>
        <p:nvSpPr>
          <p:cNvPr id="7" name="Text Placeholder 6">
            <a:extLst>
              <a:ext uri="{FF2B5EF4-FFF2-40B4-BE49-F238E27FC236}">
                <a16:creationId xmlns:a16="http://schemas.microsoft.com/office/drawing/2014/main" id="{34A01D03-5883-4A90-5142-474C26BAFC04}"/>
              </a:ext>
            </a:extLst>
          </p:cNvPr>
          <p:cNvSpPr>
            <a:spLocks noGrp="1"/>
          </p:cNvSpPr>
          <p:nvPr>
            <p:ph type="body" sz="quarter" idx="36"/>
          </p:nvPr>
        </p:nvSpPr>
        <p:spPr>
          <a:xfrm>
            <a:off x="962421" y="5253726"/>
            <a:ext cx="2087431" cy="399974"/>
          </a:xfrm>
        </p:spPr>
        <p:txBody>
          <a:bodyPr/>
          <a:lstStyle/>
          <a:p>
            <a:r>
              <a:rPr lang="en-US" dirty="0"/>
              <a:t>Became more adaptable to new technologies</a:t>
            </a:r>
          </a:p>
        </p:txBody>
      </p:sp>
      <p:sp>
        <p:nvSpPr>
          <p:cNvPr id="8" name="Text Placeholder 7">
            <a:extLst>
              <a:ext uri="{FF2B5EF4-FFF2-40B4-BE49-F238E27FC236}">
                <a16:creationId xmlns:a16="http://schemas.microsoft.com/office/drawing/2014/main" id="{812BCA5C-7112-8E2B-2729-BD1DCB2A37EA}"/>
              </a:ext>
            </a:extLst>
          </p:cNvPr>
          <p:cNvSpPr>
            <a:spLocks noGrp="1"/>
          </p:cNvSpPr>
          <p:nvPr>
            <p:ph type="body" sz="quarter" idx="37"/>
          </p:nvPr>
        </p:nvSpPr>
        <p:spPr/>
        <p:txBody>
          <a:bodyPr/>
          <a:lstStyle/>
          <a:p>
            <a:r>
              <a:rPr lang="en-US" dirty="0"/>
              <a:t>Enhanced collaboration and communication skills</a:t>
            </a:r>
          </a:p>
        </p:txBody>
      </p:sp>
      <p:sp>
        <p:nvSpPr>
          <p:cNvPr id="9" name="Text Placeholder 8">
            <a:extLst>
              <a:ext uri="{FF2B5EF4-FFF2-40B4-BE49-F238E27FC236}">
                <a16:creationId xmlns:a16="http://schemas.microsoft.com/office/drawing/2014/main" id="{31376530-36DD-2E63-D583-A5D7ACF0444D}"/>
              </a:ext>
            </a:extLst>
          </p:cNvPr>
          <p:cNvSpPr>
            <a:spLocks noGrp="1"/>
          </p:cNvSpPr>
          <p:nvPr>
            <p:ph type="body" sz="quarter" idx="38"/>
          </p:nvPr>
        </p:nvSpPr>
        <p:spPr/>
        <p:txBody>
          <a:bodyPr/>
          <a:lstStyle/>
          <a:p>
            <a:r>
              <a:rPr lang="en-US" dirty="0"/>
              <a:t>Strengthened problem-solving abilities</a:t>
            </a:r>
          </a:p>
        </p:txBody>
      </p:sp>
      <p:sp>
        <p:nvSpPr>
          <p:cNvPr id="10" name="Text Placeholder 9">
            <a:extLst>
              <a:ext uri="{FF2B5EF4-FFF2-40B4-BE49-F238E27FC236}">
                <a16:creationId xmlns:a16="http://schemas.microsoft.com/office/drawing/2014/main" id="{CBEF9A0B-A599-82DD-68BB-BB794AC0C6B2}"/>
              </a:ext>
            </a:extLst>
          </p:cNvPr>
          <p:cNvSpPr>
            <a:spLocks noGrp="1"/>
          </p:cNvSpPr>
          <p:nvPr>
            <p:ph type="body" sz="quarter" idx="39"/>
          </p:nvPr>
        </p:nvSpPr>
        <p:spPr/>
        <p:txBody>
          <a:bodyPr/>
          <a:lstStyle/>
          <a:p>
            <a:r>
              <a:rPr lang="en-US" dirty="0"/>
              <a:t>Gained confidence in end-to-end deployment</a:t>
            </a:r>
          </a:p>
          <a:p>
            <a:endParaRPr lang="en-US" dirty="0"/>
          </a:p>
        </p:txBody>
      </p:sp>
      <p:sp>
        <p:nvSpPr>
          <p:cNvPr id="11" name="Rectangle 10">
            <a:extLst>
              <a:ext uri="{FF2B5EF4-FFF2-40B4-BE49-F238E27FC236}">
                <a16:creationId xmlns:a16="http://schemas.microsoft.com/office/drawing/2014/main" id="{D7A60ADE-EF67-6815-E71F-155DD3B4AF57}"/>
              </a:ext>
            </a:extLst>
          </p:cNvPr>
          <p:cNvSpPr/>
          <p:nvPr/>
        </p:nvSpPr>
        <p:spPr>
          <a:xfrm>
            <a:off x="12192000" y="547688"/>
            <a:ext cx="528577" cy="57388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C7C4F4EC-BA8F-5A1D-2E3D-37A799C0E687}"/>
              </a:ext>
            </a:extLst>
          </p:cNvPr>
          <p:cNvSpPr/>
          <p:nvPr/>
        </p:nvSpPr>
        <p:spPr>
          <a:xfrm>
            <a:off x="-539558" y="682046"/>
            <a:ext cx="528577" cy="57388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919147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D1ECA-E3FB-17D3-E14D-E17A0E9C1083}"/>
              </a:ext>
            </a:extLst>
          </p:cNvPr>
          <p:cNvSpPr>
            <a:spLocks noGrp="1"/>
          </p:cNvSpPr>
          <p:nvPr>
            <p:ph type="title"/>
          </p:nvPr>
        </p:nvSpPr>
        <p:spPr/>
        <p:txBody>
          <a:bodyPr/>
          <a:lstStyle/>
          <a:p>
            <a:r>
              <a:rPr lang="en-IL" dirty="0"/>
              <a:t>Thank you!</a:t>
            </a:r>
          </a:p>
        </p:txBody>
      </p:sp>
    </p:spTree>
    <p:extLst>
      <p:ext uri="{BB962C8B-B14F-4D97-AF65-F5344CB8AC3E}">
        <p14:creationId xmlns:p14="http://schemas.microsoft.com/office/powerpoint/2010/main" val="2454873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4E96915-C5C6-3503-1A18-1FFBA8E6B828}"/>
              </a:ext>
            </a:extLst>
          </p:cNvPr>
          <p:cNvSpPr txBox="1">
            <a:spLocks/>
          </p:cNvSpPr>
          <p:nvPr/>
        </p:nvSpPr>
        <p:spPr>
          <a:xfrm>
            <a:off x="546521" y="450025"/>
            <a:ext cx="11091672" cy="553998"/>
          </a:xfrm>
          <a:prstGeom prst="rect">
            <a:avLst/>
          </a:prstGeom>
        </p:spPr>
        <p:txBody>
          <a:bodyPr/>
          <a:lst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a:lstStyle>
          <a:p>
            <a:r>
              <a:rPr lang="en-US"/>
              <a:t>Agenda</a:t>
            </a:r>
            <a:endParaRPr lang="en-US" dirty="0"/>
          </a:p>
        </p:txBody>
      </p:sp>
      <p:sp>
        <p:nvSpPr>
          <p:cNvPr id="3" name="Rectangle 2">
            <a:extLst>
              <a:ext uri="{FF2B5EF4-FFF2-40B4-BE49-F238E27FC236}">
                <a16:creationId xmlns:a16="http://schemas.microsoft.com/office/drawing/2014/main" id="{C3AD2BEB-4AA7-3076-E488-7F9135B298D0}"/>
              </a:ext>
            </a:extLst>
          </p:cNvPr>
          <p:cNvSpPr/>
          <p:nvPr/>
        </p:nvSpPr>
        <p:spPr>
          <a:xfrm>
            <a:off x="1107831" y="1381800"/>
            <a:ext cx="5143500"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entury Gothic" panose="020F0302020204030204"/>
                <a:ea typeface="+mn-ea"/>
                <a:cs typeface="+mn-cs"/>
              </a:rPr>
              <a:t>Project Scope</a:t>
            </a:r>
          </a:p>
        </p:txBody>
      </p:sp>
      <p:sp>
        <p:nvSpPr>
          <p:cNvPr id="6" name="Rectangle 5">
            <a:extLst>
              <a:ext uri="{FF2B5EF4-FFF2-40B4-BE49-F238E27FC236}">
                <a16:creationId xmlns:a16="http://schemas.microsoft.com/office/drawing/2014/main" id="{F5526221-5F8E-3AB7-0A02-B34B9DDF3FBE}"/>
              </a:ext>
            </a:extLst>
          </p:cNvPr>
          <p:cNvSpPr/>
          <p:nvPr/>
        </p:nvSpPr>
        <p:spPr>
          <a:xfrm>
            <a:off x="1107831" y="2318801"/>
            <a:ext cx="5143500"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entury Gothic" panose="020F0302020204030204"/>
                <a:ea typeface="+mn-ea"/>
                <a:cs typeface="+mn-cs"/>
              </a:rPr>
              <a:t>Development Tools</a:t>
            </a:r>
          </a:p>
        </p:txBody>
      </p:sp>
      <p:sp>
        <p:nvSpPr>
          <p:cNvPr id="7" name="Rectangle 6">
            <a:extLst>
              <a:ext uri="{FF2B5EF4-FFF2-40B4-BE49-F238E27FC236}">
                <a16:creationId xmlns:a16="http://schemas.microsoft.com/office/drawing/2014/main" id="{2737AAB2-EAE5-E768-97F9-15F506C5DFFF}"/>
              </a:ext>
            </a:extLst>
          </p:cNvPr>
          <p:cNvSpPr/>
          <p:nvPr/>
        </p:nvSpPr>
        <p:spPr>
          <a:xfrm>
            <a:off x="1107831" y="3255802"/>
            <a:ext cx="5143500"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entury Gothic" panose="020F0302020204030204"/>
                <a:ea typeface="+mn-ea"/>
                <a:cs typeface="+mn-cs"/>
              </a:rPr>
              <a:t>Workflow</a:t>
            </a:r>
          </a:p>
        </p:txBody>
      </p:sp>
      <p:sp>
        <p:nvSpPr>
          <p:cNvPr id="8" name="Rectangle 7">
            <a:extLst>
              <a:ext uri="{FF2B5EF4-FFF2-40B4-BE49-F238E27FC236}">
                <a16:creationId xmlns:a16="http://schemas.microsoft.com/office/drawing/2014/main" id="{46D07260-FA7B-8461-A887-0812AC61F945}"/>
              </a:ext>
            </a:extLst>
          </p:cNvPr>
          <p:cNvSpPr/>
          <p:nvPr/>
        </p:nvSpPr>
        <p:spPr>
          <a:xfrm>
            <a:off x="1107831" y="4192803"/>
            <a:ext cx="5143500"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Century Gothic" panose="020F0302020204030204"/>
              </a:rPr>
              <a:t>Learnings</a:t>
            </a:r>
            <a:endParaRPr kumimoji="0" lang="en-US" sz="2400" i="0" u="none" strike="noStrike" kern="1200" cap="none" spc="0" normalizeH="0" baseline="0" noProof="0" dirty="0">
              <a:ln>
                <a:noFill/>
              </a:ln>
              <a:solidFill>
                <a:schemeClr val="tx1"/>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C6831ACE-4ACA-5CA1-00C8-EFD09DA36DDD}"/>
              </a:ext>
            </a:extLst>
          </p:cNvPr>
          <p:cNvGrpSpPr/>
          <p:nvPr/>
        </p:nvGrpSpPr>
        <p:grpSpPr>
          <a:xfrm>
            <a:off x="468847" y="1347726"/>
            <a:ext cx="490536" cy="490178"/>
            <a:chOff x="487897" y="1373981"/>
            <a:chExt cx="490536" cy="490178"/>
          </a:xfrm>
        </p:grpSpPr>
        <p:grpSp>
          <p:nvGrpSpPr>
            <p:cNvPr id="11" name="Group 10">
              <a:extLst>
                <a:ext uri="{FF2B5EF4-FFF2-40B4-BE49-F238E27FC236}">
                  <a16:creationId xmlns:a16="http://schemas.microsoft.com/office/drawing/2014/main" id="{3031F847-1385-74A3-00A0-ED1032A3827F}"/>
                </a:ext>
              </a:extLst>
            </p:cNvPr>
            <p:cNvGrpSpPr/>
            <p:nvPr/>
          </p:nvGrpSpPr>
          <p:grpSpPr>
            <a:xfrm>
              <a:off x="487897" y="1373981"/>
              <a:ext cx="490536" cy="490178"/>
              <a:chOff x="1793707" y="1318051"/>
              <a:chExt cx="852663" cy="852040"/>
            </a:xfrm>
          </p:grpSpPr>
          <p:sp>
            <p:nvSpPr>
              <p:cNvPr id="13" name="Rectangle: Top Corners Rounded 2">
                <a:extLst>
                  <a:ext uri="{FF2B5EF4-FFF2-40B4-BE49-F238E27FC236}">
                    <a16:creationId xmlns:a16="http://schemas.microsoft.com/office/drawing/2014/main" id="{E6DE4B24-8210-474F-006A-3A31DDC41C50}"/>
                  </a:ext>
                </a:extLst>
              </p:cNvPr>
              <p:cNvSpPr/>
              <p:nvPr/>
            </p:nvSpPr>
            <p:spPr>
              <a:xfrm rot="5400000" flipV="1">
                <a:off x="1794019" y="1317739"/>
                <a:ext cx="852040" cy="852663"/>
              </a:xfrm>
              <a:prstGeom prst="round2SameRect">
                <a:avLst>
                  <a:gd name="adj1" fmla="val 50000"/>
                  <a:gd name="adj2" fmla="val 50000"/>
                </a:avLst>
              </a:prstGeom>
              <a:gradFill>
                <a:gsLst>
                  <a:gs pos="0">
                    <a:schemeClr val="accent2"/>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4" name="Rectangle: Top Corners Rounded 3">
                <a:extLst>
                  <a:ext uri="{FF2B5EF4-FFF2-40B4-BE49-F238E27FC236}">
                    <a16:creationId xmlns:a16="http://schemas.microsoft.com/office/drawing/2014/main" id="{E52393D2-2070-5928-F783-2CC76E92B081}"/>
                  </a:ext>
                </a:extLst>
              </p:cNvPr>
              <p:cNvSpPr/>
              <p:nvPr/>
            </p:nvSpPr>
            <p:spPr>
              <a:xfrm rot="5400000" flipV="1">
                <a:off x="1874778" y="1398556"/>
                <a:ext cx="690523" cy="691028"/>
              </a:xfrm>
              <a:prstGeom prst="round2SameRect">
                <a:avLst>
                  <a:gd name="adj1" fmla="val 50000"/>
                  <a:gd name="adj2" fmla="val 50000"/>
                </a:avLst>
              </a:prstGeom>
              <a:solidFill>
                <a:schemeClr val="tx1"/>
              </a:solidFill>
              <a:ln>
                <a:gradFill>
                  <a:gsLst>
                    <a:gs pos="0">
                      <a:schemeClr val="accent2">
                        <a:alpha val="0"/>
                      </a:schemeClr>
                    </a:gs>
                    <a:gs pos="100000">
                      <a:schemeClr val="accent2"/>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12" name="TextBox 11">
              <a:extLst>
                <a:ext uri="{FF2B5EF4-FFF2-40B4-BE49-F238E27FC236}">
                  <a16:creationId xmlns:a16="http://schemas.microsoft.com/office/drawing/2014/main" id="{EBE2EAD9-5DBD-9D0C-4A2A-5251D3CFD2B2}"/>
                </a:ext>
              </a:extLst>
            </p:cNvPr>
            <p:cNvSpPr txBox="1"/>
            <p:nvPr/>
          </p:nvSpPr>
          <p:spPr>
            <a:xfrm>
              <a:off x="569607" y="1377712"/>
              <a:ext cx="3271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panose="020F0302020204030204"/>
                  <a:ea typeface="+mn-ea"/>
                  <a:cs typeface="+mn-cs"/>
                </a:rPr>
                <a:t>1</a:t>
              </a:r>
            </a:p>
          </p:txBody>
        </p:sp>
      </p:grpSp>
      <p:grpSp>
        <p:nvGrpSpPr>
          <p:cNvPr id="15" name="Group 14">
            <a:extLst>
              <a:ext uri="{FF2B5EF4-FFF2-40B4-BE49-F238E27FC236}">
                <a16:creationId xmlns:a16="http://schemas.microsoft.com/office/drawing/2014/main" id="{483A8561-23BE-2E9F-3AB4-2C5FC01E20E9}"/>
              </a:ext>
            </a:extLst>
          </p:cNvPr>
          <p:cNvGrpSpPr/>
          <p:nvPr/>
        </p:nvGrpSpPr>
        <p:grpSpPr>
          <a:xfrm>
            <a:off x="468847" y="2284727"/>
            <a:ext cx="490536" cy="490178"/>
            <a:chOff x="487897" y="1373981"/>
            <a:chExt cx="490536" cy="490178"/>
          </a:xfrm>
        </p:grpSpPr>
        <p:grpSp>
          <p:nvGrpSpPr>
            <p:cNvPr id="16" name="Group 15">
              <a:extLst>
                <a:ext uri="{FF2B5EF4-FFF2-40B4-BE49-F238E27FC236}">
                  <a16:creationId xmlns:a16="http://schemas.microsoft.com/office/drawing/2014/main" id="{753B751E-F2F5-776A-1E3E-8E13CA3C78AE}"/>
                </a:ext>
              </a:extLst>
            </p:cNvPr>
            <p:cNvGrpSpPr/>
            <p:nvPr/>
          </p:nvGrpSpPr>
          <p:grpSpPr>
            <a:xfrm>
              <a:off x="487897" y="1373981"/>
              <a:ext cx="490536" cy="490178"/>
              <a:chOff x="1793707" y="1318051"/>
              <a:chExt cx="852663" cy="852040"/>
            </a:xfrm>
          </p:grpSpPr>
          <p:sp>
            <p:nvSpPr>
              <p:cNvPr id="18" name="Rectangle: Top Corners Rounded 17">
                <a:extLst>
                  <a:ext uri="{FF2B5EF4-FFF2-40B4-BE49-F238E27FC236}">
                    <a16:creationId xmlns:a16="http://schemas.microsoft.com/office/drawing/2014/main" id="{E427DEB4-FE03-FA6F-1F12-E752C95A5C92}"/>
                  </a:ext>
                </a:extLst>
              </p:cNvPr>
              <p:cNvSpPr/>
              <p:nvPr/>
            </p:nvSpPr>
            <p:spPr>
              <a:xfrm rot="5400000" flipV="1">
                <a:off x="1794019" y="1317739"/>
                <a:ext cx="852040" cy="852663"/>
              </a:xfrm>
              <a:prstGeom prst="round2SameRect">
                <a:avLst>
                  <a:gd name="adj1" fmla="val 50000"/>
                  <a:gd name="adj2" fmla="val 50000"/>
                </a:avLst>
              </a:prstGeom>
              <a:gradFill>
                <a:gsLst>
                  <a:gs pos="0">
                    <a:schemeClr val="accent2"/>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9" name="Rectangle: Top Corners Rounded 18">
                <a:extLst>
                  <a:ext uri="{FF2B5EF4-FFF2-40B4-BE49-F238E27FC236}">
                    <a16:creationId xmlns:a16="http://schemas.microsoft.com/office/drawing/2014/main" id="{122F1E4D-8E4A-B8AB-7D30-A6A0A1F8B002}"/>
                  </a:ext>
                </a:extLst>
              </p:cNvPr>
              <p:cNvSpPr/>
              <p:nvPr/>
            </p:nvSpPr>
            <p:spPr>
              <a:xfrm rot="5400000" flipV="1">
                <a:off x="1874778" y="1398556"/>
                <a:ext cx="690523" cy="691028"/>
              </a:xfrm>
              <a:prstGeom prst="round2SameRect">
                <a:avLst>
                  <a:gd name="adj1" fmla="val 50000"/>
                  <a:gd name="adj2" fmla="val 50000"/>
                </a:avLst>
              </a:prstGeom>
              <a:solidFill>
                <a:schemeClr val="tx1"/>
              </a:solidFill>
              <a:ln>
                <a:gradFill>
                  <a:gsLst>
                    <a:gs pos="0">
                      <a:schemeClr val="accent2">
                        <a:alpha val="0"/>
                      </a:schemeClr>
                    </a:gs>
                    <a:gs pos="100000">
                      <a:schemeClr val="accent2"/>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17" name="TextBox 16">
              <a:extLst>
                <a:ext uri="{FF2B5EF4-FFF2-40B4-BE49-F238E27FC236}">
                  <a16:creationId xmlns:a16="http://schemas.microsoft.com/office/drawing/2014/main" id="{E7D66C73-5D90-5196-8A60-3AE66A469ED1}"/>
                </a:ext>
              </a:extLst>
            </p:cNvPr>
            <p:cNvSpPr txBox="1"/>
            <p:nvPr/>
          </p:nvSpPr>
          <p:spPr>
            <a:xfrm>
              <a:off x="569607" y="1377712"/>
              <a:ext cx="3271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panose="020F0302020204030204"/>
                  <a:ea typeface="+mn-ea"/>
                  <a:cs typeface="+mn-cs"/>
                </a:rPr>
                <a:t>2</a:t>
              </a:r>
            </a:p>
          </p:txBody>
        </p:sp>
      </p:grpSp>
      <p:grpSp>
        <p:nvGrpSpPr>
          <p:cNvPr id="20" name="Group 19">
            <a:extLst>
              <a:ext uri="{FF2B5EF4-FFF2-40B4-BE49-F238E27FC236}">
                <a16:creationId xmlns:a16="http://schemas.microsoft.com/office/drawing/2014/main" id="{AE11130B-50BA-2770-84AF-C2B17407EEDC}"/>
              </a:ext>
            </a:extLst>
          </p:cNvPr>
          <p:cNvGrpSpPr/>
          <p:nvPr/>
        </p:nvGrpSpPr>
        <p:grpSpPr>
          <a:xfrm>
            <a:off x="468847" y="3221728"/>
            <a:ext cx="490536" cy="490178"/>
            <a:chOff x="487897" y="1373981"/>
            <a:chExt cx="490536" cy="490178"/>
          </a:xfrm>
        </p:grpSpPr>
        <p:grpSp>
          <p:nvGrpSpPr>
            <p:cNvPr id="21" name="Group 20">
              <a:extLst>
                <a:ext uri="{FF2B5EF4-FFF2-40B4-BE49-F238E27FC236}">
                  <a16:creationId xmlns:a16="http://schemas.microsoft.com/office/drawing/2014/main" id="{EB7CB40E-4274-85D6-D6FF-820E891D5245}"/>
                </a:ext>
              </a:extLst>
            </p:cNvPr>
            <p:cNvGrpSpPr/>
            <p:nvPr/>
          </p:nvGrpSpPr>
          <p:grpSpPr>
            <a:xfrm>
              <a:off x="487897" y="1373981"/>
              <a:ext cx="490536" cy="490178"/>
              <a:chOff x="1793707" y="1318051"/>
              <a:chExt cx="852663" cy="852040"/>
            </a:xfrm>
          </p:grpSpPr>
          <p:sp>
            <p:nvSpPr>
              <p:cNvPr id="23" name="Rectangle: Top Corners Rounded 22">
                <a:extLst>
                  <a:ext uri="{FF2B5EF4-FFF2-40B4-BE49-F238E27FC236}">
                    <a16:creationId xmlns:a16="http://schemas.microsoft.com/office/drawing/2014/main" id="{FB583D6B-1576-E090-9F64-6797216B4985}"/>
                  </a:ext>
                </a:extLst>
              </p:cNvPr>
              <p:cNvSpPr/>
              <p:nvPr/>
            </p:nvSpPr>
            <p:spPr>
              <a:xfrm rot="5400000" flipV="1">
                <a:off x="1794019" y="1317739"/>
                <a:ext cx="852040" cy="852663"/>
              </a:xfrm>
              <a:prstGeom prst="round2SameRect">
                <a:avLst>
                  <a:gd name="adj1" fmla="val 50000"/>
                  <a:gd name="adj2" fmla="val 50000"/>
                </a:avLst>
              </a:prstGeom>
              <a:gradFill>
                <a:gsLst>
                  <a:gs pos="0">
                    <a:schemeClr val="accent2"/>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4" name="Rectangle: Top Corners Rounded 23">
                <a:extLst>
                  <a:ext uri="{FF2B5EF4-FFF2-40B4-BE49-F238E27FC236}">
                    <a16:creationId xmlns:a16="http://schemas.microsoft.com/office/drawing/2014/main" id="{ADC4A983-3B0E-7DDA-A664-E3CB6AFF7DA7}"/>
                  </a:ext>
                </a:extLst>
              </p:cNvPr>
              <p:cNvSpPr/>
              <p:nvPr/>
            </p:nvSpPr>
            <p:spPr>
              <a:xfrm rot="5400000" flipV="1">
                <a:off x="1874778" y="1398556"/>
                <a:ext cx="690523" cy="691028"/>
              </a:xfrm>
              <a:prstGeom prst="round2SameRect">
                <a:avLst>
                  <a:gd name="adj1" fmla="val 50000"/>
                  <a:gd name="adj2" fmla="val 50000"/>
                </a:avLst>
              </a:prstGeom>
              <a:solidFill>
                <a:schemeClr val="tx1"/>
              </a:solidFill>
              <a:ln>
                <a:gradFill>
                  <a:gsLst>
                    <a:gs pos="0">
                      <a:schemeClr val="accent2">
                        <a:alpha val="0"/>
                      </a:schemeClr>
                    </a:gs>
                    <a:gs pos="100000">
                      <a:schemeClr val="accent2"/>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22" name="TextBox 21">
              <a:extLst>
                <a:ext uri="{FF2B5EF4-FFF2-40B4-BE49-F238E27FC236}">
                  <a16:creationId xmlns:a16="http://schemas.microsoft.com/office/drawing/2014/main" id="{C2B62094-30F3-22E2-9CA0-F78616974444}"/>
                </a:ext>
              </a:extLst>
            </p:cNvPr>
            <p:cNvSpPr txBox="1"/>
            <p:nvPr/>
          </p:nvSpPr>
          <p:spPr>
            <a:xfrm>
              <a:off x="569607" y="1377712"/>
              <a:ext cx="3271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panose="020F0302020204030204"/>
                  <a:ea typeface="+mn-ea"/>
                  <a:cs typeface="+mn-cs"/>
                </a:rPr>
                <a:t>3</a:t>
              </a:r>
            </a:p>
          </p:txBody>
        </p:sp>
      </p:grpSp>
      <p:grpSp>
        <p:nvGrpSpPr>
          <p:cNvPr id="25" name="Group 24">
            <a:extLst>
              <a:ext uri="{FF2B5EF4-FFF2-40B4-BE49-F238E27FC236}">
                <a16:creationId xmlns:a16="http://schemas.microsoft.com/office/drawing/2014/main" id="{E21136E4-8A6C-C1DE-8E66-47B99C843FDC}"/>
              </a:ext>
            </a:extLst>
          </p:cNvPr>
          <p:cNvGrpSpPr/>
          <p:nvPr/>
        </p:nvGrpSpPr>
        <p:grpSpPr>
          <a:xfrm>
            <a:off x="468847" y="4158729"/>
            <a:ext cx="490536" cy="490178"/>
            <a:chOff x="487897" y="1373981"/>
            <a:chExt cx="490536" cy="490178"/>
          </a:xfrm>
        </p:grpSpPr>
        <p:grpSp>
          <p:nvGrpSpPr>
            <p:cNvPr id="26" name="Group 25">
              <a:extLst>
                <a:ext uri="{FF2B5EF4-FFF2-40B4-BE49-F238E27FC236}">
                  <a16:creationId xmlns:a16="http://schemas.microsoft.com/office/drawing/2014/main" id="{35CDC664-1302-8869-5600-6EA6F360BCBA}"/>
                </a:ext>
              </a:extLst>
            </p:cNvPr>
            <p:cNvGrpSpPr/>
            <p:nvPr/>
          </p:nvGrpSpPr>
          <p:grpSpPr>
            <a:xfrm>
              <a:off x="487897" y="1373981"/>
              <a:ext cx="490536" cy="490178"/>
              <a:chOff x="1793707" y="1318051"/>
              <a:chExt cx="852663" cy="852040"/>
            </a:xfrm>
          </p:grpSpPr>
          <p:sp>
            <p:nvSpPr>
              <p:cNvPr id="28" name="Rectangle: Top Corners Rounded 27">
                <a:extLst>
                  <a:ext uri="{FF2B5EF4-FFF2-40B4-BE49-F238E27FC236}">
                    <a16:creationId xmlns:a16="http://schemas.microsoft.com/office/drawing/2014/main" id="{A5466560-9974-922A-9F41-E43AA6497FC9}"/>
                  </a:ext>
                </a:extLst>
              </p:cNvPr>
              <p:cNvSpPr/>
              <p:nvPr/>
            </p:nvSpPr>
            <p:spPr>
              <a:xfrm rot="5400000" flipV="1">
                <a:off x="1794019" y="1317739"/>
                <a:ext cx="852040" cy="852663"/>
              </a:xfrm>
              <a:prstGeom prst="round2SameRect">
                <a:avLst>
                  <a:gd name="adj1" fmla="val 50000"/>
                  <a:gd name="adj2" fmla="val 50000"/>
                </a:avLst>
              </a:prstGeom>
              <a:gradFill>
                <a:gsLst>
                  <a:gs pos="0">
                    <a:schemeClr val="accent2"/>
                  </a:gs>
                  <a:gs pos="100000">
                    <a:schemeClr val="tx1"/>
                  </a:gs>
                </a:gsLst>
                <a:lin ang="5400000" scaled="1"/>
              </a:gradFill>
              <a:ln>
                <a:gradFill>
                  <a:gsLst>
                    <a:gs pos="49000">
                      <a:schemeClr val="accent1">
                        <a:lumMod val="5000"/>
                        <a:lumOff val="95000"/>
                        <a:alpha val="0"/>
                      </a:schemeClr>
                    </a:gs>
                    <a:gs pos="0">
                      <a:schemeClr val="accent1">
                        <a:lumMod val="45000"/>
                        <a:lumOff val="55000"/>
                        <a:alpha val="0"/>
                      </a:schemeClr>
                    </a:gs>
                    <a:gs pos="100000">
                      <a:schemeClr val="bg1"/>
                    </a:gs>
                  </a:gsLst>
                  <a:lin ang="72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9" name="Rectangle: Top Corners Rounded 28">
                <a:extLst>
                  <a:ext uri="{FF2B5EF4-FFF2-40B4-BE49-F238E27FC236}">
                    <a16:creationId xmlns:a16="http://schemas.microsoft.com/office/drawing/2014/main" id="{60FC063E-9456-6F33-CCED-E2E24FD7F1F9}"/>
                  </a:ext>
                </a:extLst>
              </p:cNvPr>
              <p:cNvSpPr/>
              <p:nvPr/>
            </p:nvSpPr>
            <p:spPr>
              <a:xfrm rot="5400000" flipV="1">
                <a:off x="1874778" y="1398556"/>
                <a:ext cx="690523" cy="691028"/>
              </a:xfrm>
              <a:prstGeom prst="round2SameRect">
                <a:avLst>
                  <a:gd name="adj1" fmla="val 50000"/>
                  <a:gd name="adj2" fmla="val 50000"/>
                </a:avLst>
              </a:prstGeom>
              <a:solidFill>
                <a:schemeClr val="tx1"/>
              </a:solidFill>
              <a:ln>
                <a:gradFill>
                  <a:gsLst>
                    <a:gs pos="0">
                      <a:schemeClr val="accent2">
                        <a:alpha val="0"/>
                      </a:schemeClr>
                    </a:gs>
                    <a:gs pos="100000">
                      <a:schemeClr val="accent2"/>
                    </a:gs>
                  </a:gsLst>
                  <a:lin ang="2400000" scaled="0"/>
                </a:grad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27" name="TextBox 26">
              <a:extLst>
                <a:ext uri="{FF2B5EF4-FFF2-40B4-BE49-F238E27FC236}">
                  <a16:creationId xmlns:a16="http://schemas.microsoft.com/office/drawing/2014/main" id="{913DC783-14A2-DDF3-8917-A468EFA45120}"/>
                </a:ext>
              </a:extLst>
            </p:cNvPr>
            <p:cNvSpPr txBox="1"/>
            <p:nvPr/>
          </p:nvSpPr>
          <p:spPr>
            <a:xfrm>
              <a:off x="569607" y="1377712"/>
              <a:ext cx="3271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panose="020F0302020204030204"/>
                  <a:ea typeface="+mn-ea"/>
                  <a:cs typeface="+mn-cs"/>
                </a:rPr>
                <a:t>4</a:t>
              </a:r>
            </a:p>
          </p:txBody>
        </p:sp>
      </p:grpSp>
    </p:spTree>
    <p:extLst>
      <p:ext uri="{BB962C8B-B14F-4D97-AF65-F5344CB8AC3E}">
        <p14:creationId xmlns:p14="http://schemas.microsoft.com/office/powerpoint/2010/main" val="407293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024EF7B-3D54-6D59-9DB5-6818E1525E01}"/>
              </a:ext>
            </a:extLst>
          </p:cNvPr>
          <p:cNvSpPr>
            <a:spLocks noGrp="1"/>
          </p:cNvSpPr>
          <p:nvPr>
            <p:ph type="body" sz="quarter" idx="11"/>
          </p:nvPr>
        </p:nvSpPr>
        <p:spPr/>
        <p:txBody>
          <a:bodyPr/>
          <a:lstStyle/>
          <a:p>
            <a:r>
              <a:rPr lang="en-US" dirty="0"/>
              <a:t>This project focuses on creating and deploying a web application through a complete DevOps pipeline. It involves building a web page, automating testing and version control, and deploying the final application in a containerized environment to ensure smooth and scalable delivery.</a:t>
            </a:r>
          </a:p>
        </p:txBody>
      </p:sp>
      <p:sp>
        <p:nvSpPr>
          <p:cNvPr id="9" name="Title 8">
            <a:extLst>
              <a:ext uri="{FF2B5EF4-FFF2-40B4-BE49-F238E27FC236}">
                <a16:creationId xmlns:a16="http://schemas.microsoft.com/office/drawing/2014/main" id="{F595DE78-8AA3-46F8-0436-B2FBBEFC12DD}"/>
              </a:ext>
            </a:extLst>
          </p:cNvPr>
          <p:cNvSpPr>
            <a:spLocks noGrp="1"/>
          </p:cNvSpPr>
          <p:nvPr>
            <p:ph type="title"/>
          </p:nvPr>
        </p:nvSpPr>
        <p:spPr/>
        <p:txBody>
          <a:bodyPr/>
          <a:lstStyle/>
          <a:p>
            <a:pPr algn="ctr"/>
            <a:r>
              <a:rPr lang="en-US" dirty="0"/>
              <a:t>PROJECT SCOPE</a:t>
            </a:r>
          </a:p>
        </p:txBody>
      </p:sp>
      <p:sp>
        <p:nvSpPr>
          <p:cNvPr id="10" name="Text Placeholder 9">
            <a:extLst>
              <a:ext uri="{FF2B5EF4-FFF2-40B4-BE49-F238E27FC236}">
                <a16:creationId xmlns:a16="http://schemas.microsoft.com/office/drawing/2014/main" id="{94CBB7D8-C5FF-5811-BCA6-2358263A8FF2}"/>
              </a:ext>
            </a:extLst>
          </p:cNvPr>
          <p:cNvSpPr>
            <a:spLocks noGrp="1"/>
          </p:cNvSpPr>
          <p:nvPr>
            <p:ph type="body" sz="quarter" idx="10"/>
          </p:nvPr>
        </p:nvSpPr>
        <p:spPr/>
        <p:txBody>
          <a:bodyPr/>
          <a:lstStyle/>
          <a:p>
            <a:r>
              <a:rPr lang="en-US" dirty="0"/>
              <a:t>WHAT?</a:t>
            </a:r>
          </a:p>
        </p:txBody>
      </p:sp>
      <p:sp>
        <p:nvSpPr>
          <p:cNvPr id="12" name="Text Placeholder 11">
            <a:extLst>
              <a:ext uri="{FF2B5EF4-FFF2-40B4-BE49-F238E27FC236}">
                <a16:creationId xmlns:a16="http://schemas.microsoft.com/office/drawing/2014/main" id="{191BBFA6-DC7D-7F0D-1283-F888D3B47D76}"/>
              </a:ext>
            </a:extLst>
          </p:cNvPr>
          <p:cNvSpPr>
            <a:spLocks noGrp="1"/>
          </p:cNvSpPr>
          <p:nvPr>
            <p:ph type="body" sz="quarter" idx="12"/>
          </p:nvPr>
        </p:nvSpPr>
        <p:spPr/>
        <p:txBody>
          <a:bodyPr/>
          <a:lstStyle/>
          <a:p>
            <a:r>
              <a:rPr lang="en-US" dirty="0"/>
              <a:t>The project’s goal is to streamline the development and deployment process, enabling faster, more reliable releases. Automation and containerization reduce errors, enhance collaboration, and support continuous integration and delivery (CI/CD), making it easier to maintain and scale the application.</a:t>
            </a:r>
          </a:p>
        </p:txBody>
      </p:sp>
      <p:sp>
        <p:nvSpPr>
          <p:cNvPr id="13" name="Text Placeholder 12">
            <a:extLst>
              <a:ext uri="{FF2B5EF4-FFF2-40B4-BE49-F238E27FC236}">
                <a16:creationId xmlns:a16="http://schemas.microsoft.com/office/drawing/2014/main" id="{2707E935-191A-3C4C-3F9E-68E19C65EE31}"/>
              </a:ext>
            </a:extLst>
          </p:cNvPr>
          <p:cNvSpPr>
            <a:spLocks noGrp="1"/>
          </p:cNvSpPr>
          <p:nvPr>
            <p:ph type="body" sz="quarter" idx="13"/>
          </p:nvPr>
        </p:nvSpPr>
        <p:spPr/>
        <p:txBody>
          <a:bodyPr/>
          <a:lstStyle/>
          <a:p>
            <a:r>
              <a:rPr lang="en-US" dirty="0"/>
              <a:t>WHY?</a:t>
            </a:r>
          </a:p>
        </p:txBody>
      </p:sp>
      <p:sp>
        <p:nvSpPr>
          <p:cNvPr id="14" name="Text Placeholder 13">
            <a:extLst>
              <a:ext uri="{FF2B5EF4-FFF2-40B4-BE49-F238E27FC236}">
                <a16:creationId xmlns:a16="http://schemas.microsoft.com/office/drawing/2014/main" id="{D4395963-181D-4150-B846-2182962FD7D7}"/>
              </a:ext>
            </a:extLst>
          </p:cNvPr>
          <p:cNvSpPr>
            <a:spLocks noGrp="1"/>
          </p:cNvSpPr>
          <p:nvPr>
            <p:ph type="body" sz="quarter" idx="14"/>
          </p:nvPr>
        </p:nvSpPr>
        <p:spPr/>
        <p:txBody>
          <a:bodyPr/>
          <a:lstStyle/>
          <a:p>
            <a:r>
              <a:rPr lang="en-US" dirty="0"/>
              <a:t>Built using HTML, CSS, and Java in Spring Boot, the project uses GitHub for version control and Jenkins for automated testing. It is containerized in Docker, with the Docker image deployed to Docker Hub, establishing an efficient, CI/CD-enabled deployment process.</a:t>
            </a:r>
          </a:p>
        </p:txBody>
      </p:sp>
      <p:sp>
        <p:nvSpPr>
          <p:cNvPr id="15" name="Text Placeholder 14">
            <a:extLst>
              <a:ext uri="{FF2B5EF4-FFF2-40B4-BE49-F238E27FC236}">
                <a16:creationId xmlns:a16="http://schemas.microsoft.com/office/drawing/2014/main" id="{E9F30D1F-214D-81D0-3AE1-923AA6348127}"/>
              </a:ext>
            </a:extLst>
          </p:cNvPr>
          <p:cNvSpPr>
            <a:spLocks noGrp="1"/>
          </p:cNvSpPr>
          <p:nvPr>
            <p:ph type="body" sz="quarter" idx="15"/>
          </p:nvPr>
        </p:nvSpPr>
        <p:spPr/>
        <p:txBody>
          <a:bodyPr/>
          <a:lstStyle/>
          <a:p>
            <a:r>
              <a:rPr lang="en-US" dirty="0"/>
              <a:t>HOW?</a:t>
            </a:r>
          </a:p>
        </p:txBody>
      </p:sp>
    </p:spTree>
    <p:extLst>
      <p:ext uri="{BB962C8B-B14F-4D97-AF65-F5344CB8AC3E}">
        <p14:creationId xmlns:p14="http://schemas.microsoft.com/office/powerpoint/2010/main" val="68470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27E0-E716-B6C3-B1D8-0A473FA5C87C}"/>
              </a:ext>
            </a:extLst>
          </p:cNvPr>
          <p:cNvSpPr>
            <a:spLocks noGrp="1"/>
          </p:cNvSpPr>
          <p:nvPr>
            <p:ph type="title"/>
          </p:nvPr>
        </p:nvSpPr>
        <p:spPr/>
        <p:txBody>
          <a:bodyPr/>
          <a:lstStyle/>
          <a:p>
            <a:pPr algn="ctr"/>
            <a:r>
              <a:rPr lang="en-US" dirty="0"/>
              <a:t>DEVELOPMENT TOOLS</a:t>
            </a:r>
          </a:p>
        </p:txBody>
      </p:sp>
      <p:sp>
        <p:nvSpPr>
          <p:cNvPr id="4" name="Text Placeholder 3">
            <a:extLst>
              <a:ext uri="{FF2B5EF4-FFF2-40B4-BE49-F238E27FC236}">
                <a16:creationId xmlns:a16="http://schemas.microsoft.com/office/drawing/2014/main" id="{5F6F1B28-88A5-5E75-01A1-8B157CAA042B}"/>
              </a:ext>
            </a:extLst>
          </p:cNvPr>
          <p:cNvSpPr>
            <a:spLocks noGrp="1"/>
          </p:cNvSpPr>
          <p:nvPr>
            <p:ph type="body" sz="quarter" idx="15"/>
          </p:nvPr>
        </p:nvSpPr>
        <p:spPr>
          <a:xfrm>
            <a:off x="9285173" y="2003855"/>
            <a:ext cx="2456980" cy="3172076"/>
          </a:xfrm>
        </p:spPr>
        <p:txBody>
          <a:bodyPr/>
          <a:lstStyle/>
          <a:p>
            <a:r>
              <a:rPr lang="en-US" dirty="0"/>
              <a:t>DOCKER</a:t>
            </a:r>
          </a:p>
          <a:p>
            <a:r>
              <a:rPr lang="en-US" b="0" dirty="0"/>
              <a:t>Containerization platform for isolated app environments.</a:t>
            </a:r>
          </a:p>
          <a:p>
            <a:r>
              <a:rPr lang="en-US" b="0" dirty="0"/>
              <a:t>Ensures consistent deployments across stages.</a:t>
            </a:r>
          </a:p>
        </p:txBody>
      </p:sp>
      <p:sp>
        <p:nvSpPr>
          <p:cNvPr id="5" name="Text Placeholder 4">
            <a:extLst>
              <a:ext uri="{FF2B5EF4-FFF2-40B4-BE49-F238E27FC236}">
                <a16:creationId xmlns:a16="http://schemas.microsoft.com/office/drawing/2014/main" id="{BD818DB3-03AE-B557-8B25-634AC8AA617A}"/>
              </a:ext>
            </a:extLst>
          </p:cNvPr>
          <p:cNvSpPr>
            <a:spLocks noGrp="1"/>
          </p:cNvSpPr>
          <p:nvPr>
            <p:ph type="body" sz="quarter" idx="16"/>
          </p:nvPr>
        </p:nvSpPr>
        <p:spPr>
          <a:xfrm>
            <a:off x="3349017" y="2021304"/>
            <a:ext cx="2456981" cy="3164252"/>
          </a:xfrm>
        </p:spPr>
        <p:txBody>
          <a:bodyPr/>
          <a:lstStyle/>
          <a:p>
            <a:r>
              <a:rPr lang="en-US" dirty="0"/>
              <a:t>ECLIPSE</a:t>
            </a:r>
          </a:p>
          <a:p>
            <a:r>
              <a:rPr lang="en-US" b="0" dirty="0"/>
              <a:t>Open-source IDE for Java and more.</a:t>
            </a:r>
          </a:p>
          <a:p>
            <a:r>
              <a:rPr lang="en-US" b="0" dirty="0"/>
              <a:t>Boosts productivity with powerful tools and plugins.</a:t>
            </a:r>
          </a:p>
        </p:txBody>
      </p:sp>
      <p:sp>
        <p:nvSpPr>
          <p:cNvPr id="6" name="Text Placeholder 5">
            <a:extLst>
              <a:ext uri="{FF2B5EF4-FFF2-40B4-BE49-F238E27FC236}">
                <a16:creationId xmlns:a16="http://schemas.microsoft.com/office/drawing/2014/main" id="{C6B1F090-FFB5-680E-DD2C-9EBE58A205A3}"/>
              </a:ext>
            </a:extLst>
          </p:cNvPr>
          <p:cNvSpPr>
            <a:spLocks noGrp="1"/>
          </p:cNvSpPr>
          <p:nvPr>
            <p:ph type="body" sz="quarter" idx="12"/>
          </p:nvPr>
        </p:nvSpPr>
        <p:spPr>
          <a:xfrm>
            <a:off x="449847" y="2011679"/>
            <a:ext cx="2456982" cy="3164252"/>
          </a:xfrm>
        </p:spPr>
        <p:txBody>
          <a:bodyPr/>
          <a:lstStyle/>
          <a:p>
            <a:r>
              <a:rPr lang="en-US" dirty="0"/>
              <a:t>SPRING BOOT</a:t>
            </a:r>
          </a:p>
          <a:p>
            <a:r>
              <a:rPr lang="en-US" b="0" dirty="0"/>
              <a:t>Java framework for quick, production-ready apps.</a:t>
            </a:r>
          </a:p>
          <a:p>
            <a:r>
              <a:rPr lang="en-US" b="0" dirty="0"/>
              <a:t>Speeds up development with pre-configured setup.</a:t>
            </a:r>
          </a:p>
        </p:txBody>
      </p:sp>
      <p:sp>
        <p:nvSpPr>
          <p:cNvPr id="7" name="Text Placeholder 6">
            <a:extLst>
              <a:ext uri="{FF2B5EF4-FFF2-40B4-BE49-F238E27FC236}">
                <a16:creationId xmlns:a16="http://schemas.microsoft.com/office/drawing/2014/main" id="{0E1D5EB6-7AC5-5DBC-0175-1A95E9AD8ABA}"/>
              </a:ext>
            </a:extLst>
          </p:cNvPr>
          <p:cNvSpPr>
            <a:spLocks noGrp="1"/>
          </p:cNvSpPr>
          <p:nvPr>
            <p:ph type="body" sz="quarter" idx="13"/>
          </p:nvPr>
        </p:nvSpPr>
        <p:spPr>
          <a:xfrm>
            <a:off x="6386004" y="2021304"/>
            <a:ext cx="2456981" cy="3172077"/>
          </a:xfrm>
        </p:spPr>
        <p:txBody>
          <a:bodyPr/>
          <a:lstStyle/>
          <a:p>
            <a:r>
              <a:rPr lang="en-US" dirty="0"/>
              <a:t>JENKINS</a:t>
            </a:r>
          </a:p>
          <a:p>
            <a:r>
              <a:rPr lang="en-US" b="0" dirty="0"/>
              <a:t>Automation server for CI/CD.</a:t>
            </a:r>
          </a:p>
          <a:p>
            <a:r>
              <a:rPr lang="en-US" b="0" dirty="0"/>
              <a:t>Enables fast, reliable software delivery.</a:t>
            </a:r>
          </a:p>
        </p:txBody>
      </p:sp>
    </p:spTree>
    <p:extLst>
      <p:ext uri="{BB962C8B-B14F-4D97-AF65-F5344CB8AC3E}">
        <p14:creationId xmlns:p14="http://schemas.microsoft.com/office/powerpoint/2010/main" val="389224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4F0A-92A5-F85A-877C-5AC5A05BA756}"/>
              </a:ext>
            </a:extLst>
          </p:cNvPr>
          <p:cNvSpPr>
            <a:spLocks noGrp="1"/>
          </p:cNvSpPr>
          <p:nvPr>
            <p:ph type="title"/>
          </p:nvPr>
        </p:nvSpPr>
        <p:spPr/>
        <p:txBody>
          <a:bodyPr/>
          <a:lstStyle/>
          <a:p>
            <a:pPr algn="ctr"/>
            <a:r>
              <a:rPr lang="en-US" dirty="0"/>
              <a:t>WORKFLOW</a:t>
            </a:r>
          </a:p>
        </p:txBody>
      </p:sp>
      <p:graphicFrame>
        <p:nvGraphicFramePr>
          <p:cNvPr id="4" name="Diagram 3">
            <a:extLst>
              <a:ext uri="{FF2B5EF4-FFF2-40B4-BE49-F238E27FC236}">
                <a16:creationId xmlns:a16="http://schemas.microsoft.com/office/drawing/2014/main" id="{C8A05E58-DC5F-3A44-5DF5-288A6B436A91}"/>
              </a:ext>
            </a:extLst>
          </p:cNvPr>
          <p:cNvGraphicFramePr/>
          <p:nvPr>
            <p:extLst>
              <p:ext uri="{D42A27DB-BD31-4B8C-83A1-F6EECF244321}">
                <p14:modId xmlns:p14="http://schemas.microsoft.com/office/powerpoint/2010/main" val="3633765336"/>
              </p:ext>
            </p:extLst>
          </p:nvPr>
        </p:nvGraphicFramePr>
        <p:xfrm>
          <a:off x="441268" y="1447488"/>
          <a:ext cx="11302178" cy="4232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671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CA3ED0-FBB5-3FE0-CCF8-4F5814661376}"/>
              </a:ext>
            </a:extLst>
          </p:cNvPr>
          <p:cNvSpPr>
            <a:spLocks noGrp="1"/>
          </p:cNvSpPr>
          <p:nvPr>
            <p:ph type="title"/>
          </p:nvPr>
        </p:nvSpPr>
        <p:spPr/>
        <p:txBody>
          <a:bodyPr/>
          <a:lstStyle/>
          <a:p>
            <a:pPr algn="ctr"/>
            <a:r>
              <a:rPr lang="en-US" dirty="0"/>
              <a:t>CREATE HTML PAGE USING SPRINGBOOT IN ECLIPSE</a:t>
            </a:r>
          </a:p>
        </p:txBody>
      </p:sp>
      <p:sp>
        <p:nvSpPr>
          <p:cNvPr id="7" name="Text Placeholder 6">
            <a:extLst>
              <a:ext uri="{FF2B5EF4-FFF2-40B4-BE49-F238E27FC236}">
                <a16:creationId xmlns:a16="http://schemas.microsoft.com/office/drawing/2014/main" id="{A14D5FD2-63D1-99EE-1F99-A96142E3A5AD}"/>
              </a:ext>
            </a:extLst>
          </p:cNvPr>
          <p:cNvSpPr>
            <a:spLocks noGrp="1"/>
          </p:cNvSpPr>
          <p:nvPr>
            <p:ph type="body" sz="quarter" idx="12"/>
          </p:nvPr>
        </p:nvSpPr>
        <p:spPr>
          <a:xfrm>
            <a:off x="546099" y="1388753"/>
            <a:ext cx="5816200" cy="4717407"/>
          </a:xfrm>
        </p:spPr>
        <p:txBody>
          <a:bodyPr/>
          <a:lstStyle/>
          <a:p>
            <a:r>
              <a:rPr lang="en-US" sz="1800" b="1" dirty="0">
                <a:solidFill>
                  <a:schemeClr val="tx2"/>
                </a:solidFill>
              </a:rPr>
              <a:t>Aim: </a:t>
            </a:r>
            <a:r>
              <a:rPr lang="en-US" sz="1800" dirty="0"/>
              <a:t>Start with a Spring Boot project to handle backend services, serve HTML content and Local Deployment in Eclipse</a:t>
            </a:r>
          </a:p>
          <a:p>
            <a:r>
              <a:rPr lang="en-US" sz="1800" b="1" dirty="0">
                <a:solidFill>
                  <a:schemeClr val="tx2"/>
                </a:solidFill>
              </a:rPr>
              <a:t>Steps:</a:t>
            </a:r>
          </a:p>
          <a:p>
            <a:pPr marL="0" indent="0">
              <a:buNone/>
            </a:pPr>
            <a:r>
              <a:rPr lang="en-US" sz="1800" u="sng" dirty="0">
                <a:solidFill>
                  <a:schemeClr val="tx2"/>
                </a:solidFill>
              </a:rPr>
              <a:t>Step 1: </a:t>
            </a:r>
            <a:r>
              <a:rPr lang="en-US" sz="1800" dirty="0">
                <a:solidFill>
                  <a:schemeClr val="tx2"/>
                </a:solidFill>
              </a:rPr>
              <a:t>Import the Spring Boot project folder.</a:t>
            </a:r>
          </a:p>
          <a:p>
            <a:pPr marL="0" indent="0">
              <a:buNone/>
            </a:pPr>
            <a:r>
              <a:rPr lang="en-US" sz="1800" u="sng" dirty="0">
                <a:solidFill>
                  <a:schemeClr val="tx2"/>
                </a:solidFill>
              </a:rPr>
              <a:t>Step 2: </a:t>
            </a:r>
            <a:r>
              <a:rPr lang="en-US" sz="1800" dirty="0">
                <a:solidFill>
                  <a:schemeClr val="tx2"/>
                </a:solidFill>
              </a:rPr>
              <a:t>Modify </a:t>
            </a:r>
            <a:r>
              <a:rPr lang="en-US" sz="1800" dirty="0" err="1">
                <a:solidFill>
                  <a:schemeClr val="tx2"/>
                </a:solidFill>
              </a:rPr>
              <a:t>application.properties</a:t>
            </a:r>
            <a:r>
              <a:rPr lang="en-US" sz="1800" dirty="0">
                <a:solidFill>
                  <a:schemeClr val="tx2"/>
                </a:solidFill>
              </a:rPr>
              <a:t> to set the port (</a:t>
            </a:r>
            <a:r>
              <a:rPr lang="en-US" sz="1800" dirty="0" err="1">
                <a:solidFill>
                  <a:schemeClr val="tx2"/>
                </a:solidFill>
              </a:rPr>
              <a:t>server.port</a:t>
            </a:r>
            <a:r>
              <a:rPr lang="en-US" sz="1800" dirty="0">
                <a:solidFill>
                  <a:schemeClr val="tx2"/>
                </a:solidFill>
              </a:rPr>
              <a:t>=8082).</a:t>
            </a:r>
          </a:p>
          <a:p>
            <a:pPr marL="0" indent="0">
              <a:buNone/>
            </a:pPr>
            <a:r>
              <a:rPr lang="en-US" sz="1800" u="sng" dirty="0">
                <a:solidFill>
                  <a:schemeClr val="tx2"/>
                </a:solidFill>
              </a:rPr>
              <a:t>Step 3: </a:t>
            </a:r>
            <a:r>
              <a:rPr lang="en-US" sz="1800" dirty="0">
                <a:solidFill>
                  <a:schemeClr val="tx2"/>
                </a:solidFill>
              </a:rPr>
              <a:t>Create </a:t>
            </a:r>
            <a:r>
              <a:rPr lang="en-US" sz="1800" dirty="0" err="1">
                <a:solidFill>
                  <a:schemeClr val="tx2"/>
                </a:solidFill>
              </a:rPr>
              <a:t>HomeController</a:t>
            </a:r>
            <a:r>
              <a:rPr lang="en-US" sz="1800" dirty="0">
                <a:solidFill>
                  <a:schemeClr val="tx2"/>
                </a:solidFill>
              </a:rPr>
              <a:t> with a @GetMapping("/") to map the root URL.</a:t>
            </a:r>
          </a:p>
          <a:p>
            <a:pPr marL="0" indent="0">
              <a:buNone/>
            </a:pPr>
            <a:r>
              <a:rPr lang="en-US" sz="1800" u="sng" dirty="0">
                <a:solidFill>
                  <a:schemeClr val="tx2"/>
                </a:solidFill>
              </a:rPr>
              <a:t>Step 4: </a:t>
            </a:r>
            <a:r>
              <a:rPr lang="en-US" sz="1800" dirty="0">
                <a:solidFill>
                  <a:schemeClr val="tx2"/>
                </a:solidFill>
              </a:rPr>
              <a:t>Place index.html under </a:t>
            </a:r>
            <a:r>
              <a:rPr lang="en-US" sz="1800" dirty="0" err="1">
                <a:solidFill>
                  <a:schemeClr val="tx2"/>
                </a:solidFill>
              </a:rPr>
              <a:t>src</a:t>
            </a:r>
            <a:r>
              <a:rPr lang="en-US" sz="1800" dirty="0">
                <a:solidFill>
                  <a:schemeClr val="tx2"/>
                </a:solidFill>
              </a:rPr>
              <a:t>/main/resources/static.</a:t>
            </a:r>
          </a:p>
          <a:p>
            <a:pPr marL="0" indent="0">
              <a:buNone/>
            </a:pPr>
            <a:r>
              <a:rPr lang="en-US" sz="1800" u="sng" dirty="0">
                <a:solidFill>
                  <a:schemeClr val="tx2"/>
                </a:solidFill>
              </a:rPr>
              <a:t>Step 5: </a:t>
            </a:r>
            <a:r>
              <a:rPr lang="en-US" sz="1800" dirty="0">
                <a:solidFill>
                  <a:schemeClr val="tx2"/>
                </a:solidFill>
              </a:rPr>
              <a:t>Run the application and access it via http://localhost:8082 in your browser.</a:t>
            </a:r>
          </a:p>
          <a:p>
            <a:pPr marL="0" indent="0">
              <a:buNone/>
            </a:pPr>
            <a:endParaRPr lang="en-US" sz="1800" dirty="0">
              <a:solidFill>
                <a:schemeClr val="tx2"/>
              </a:solidFill>
            </a:endParaRPr>
          </a:p>
          <a:p>
            <a:pPr marL="0" indent="0">
              <a:buNone/>
            </a:pPr>
            <a:endParaRPr lang="en-US" sz="1800" dirty="0">
              <a:solidFill>
                <a:schemeClr val="tx2"/>
              </a:solidFill>
            </a:endParaRPr>
          </a:p>
          <a:p>
            <a:pPr marL="0" indent="0">
              <a:buNone/>
            </a:pPr>
            <a:endParaRPr lang="en-US" sz="1800" dirty="0">
              <a:solidFill>
                <a:schemeClr val="tx2"/>
              </a:solidFill>
            </a:endParaRPr>
          </a:p>
        </p:txBody>
      </p:sp>
      <p:pic>
        <p:nvPicPr>
          <p:cNvPr id="2" name="Picture 1">
            <a:extLst>
              <a:ext uri="{FF2B5EF4-FFF2-40B4-BE49-F238E27FC236}">
                <a16:creationId xmlns:a16="http://schemas.microsoft.com/office/drawing/2014/main" id="{134F2E4E-6D7A-40DC-E59C-292F77AA7504}"/>
              </a:ext>
            </a:extLst>
          </p:cNvPr>
          <p:cNvPicPr>
            <a:picLocks noChangeAspect="1"/>
          </p:cNvPicPr>
          <p:nvPr/>
        </p:nvPicPr>
        <p:blipFill rotWithShape="1">
          <a:blip r:embed="rId2"/>
          <a:srcRect t="5131" b="6697"/>
          <a:stretch/>
        </p:blipFill>
        <p:spPr bwMode="auto">
          <a:xfrm>
            <a:off x="7403967" y="1388753"/>
            <a:ext cx="4241934" cy="210369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D9E8D98-C58B-901C-3891-645FA980CE00}"/>
              </a:ext>
            </a:extLst>
          </p:cNvPr>
          <p:cNvPicPr>
            <a:picLocks noChangeAspect="1"/>
          </p:cNvPicPr>
          <p:nvPr/>
        </p:nvPicPr>
        <p:blipFill rotWithShape="1">
          <a:blip r:embed="rId3"/>
          <a:srcRect t="-1" b="48410"/>
          <a:stretch/>
        </p:blipFill>
        <p:spPr bwMode="auto">
          <a:xfrm>
            <a:off x="7403968" y="3429000"/>
            <a:ext cx="4309978" cy="128737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9EBB2B0-50CD-B3C7-5BBD-86177596B63A}"/>
              </a:ext>
            </a:extLst>
          </p:cNvPr>
          <p:cNvPicPr>
            <a:picLocks noChangeAspect="1"/>
          </p:cNvPicPr>
          <p:nvPr/>
        </p:nvPicPr>
        <p:blipFill rotWithShape="1">
          <a:blip r:embed="rId4"/>
          <a:srcRect t="11516" b="11717"/>
          <a:stretch/>
        </p:blipFill>
        <p:spPr bwMode="auto">
          <a:xfrm>
            <a:off x="7396259" y="4716379"/>
            <a:ext cx="4241934" cy="1389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2930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4440-57F5-2463-9B60-8F2A781C862D}"/>
              </a:ext>
            </a:extLst>
          </p:cNvPr>
          <p:cNvSpPr>
            <a:spLocks noGrp="1"/>
          </p:cNvSpPr>
          <p:nvPr>
            <p:ph type="title"/>
          </p:nvPr>
        </p:nvSpPr>
        <p:spPr/>
        <p:txBody>
          <a:bodyPr/>
          <a:lstStyle/>
          <a:p>
            <a:pPr algn="ctr"/>
            <a:r>
              <a:rPr lang="en-US" dirty="0"/>
              <a:t>HTML WEBPAGE</a:t>
            </a:r>
          </a:p>
        </p:txBody>
      </p:sp>
      <p:sp>
        <p:nvSpPr>
          <p:cNvPr id="3" name="Text Placeholder 2">
            <a:extLst>
              <a:ext uri="{FF2B5EF4-FFF2-40B4-BE49-F238E27FC236}">
                <a16:creationId xmlns:a16="http://schemas.microsoft.com/office/drawing/2014/main" id="{A6048B9F-8FD9-E762-21A4-BD6A6A3A3328}"/>
              </a:ext>
            </a:extLst>
          </p:cNvPr>
          <p:cNvSpPr>
            <a:spLocks noGrp="1"/>
          </p:cNvSpPr>
          <p:nvPr>
            <p:ph type="body" sz="quarter" idx="12"/>
          </p:nvPr>
        </p:nvSpPr>
        <p:spPr>
          <a:xfrm>
            <a:off x="546099" y="1388753"/>
            <a:ext cx="5549901" cy="4800291"/>
          </a:xfrm>
        </p:spPr>
        <p:txBody>
          <a:bodyPr/>
          <a:lstStyle/>
          <a:p>
            <a:r>
              <a:rPr lang="en-US" sz="1800" b="1" dirty="0">
                <a:solidFill>
                  <a:schemeClr val="tx2"/>
                </a:solidFill>
              </a:rPr>
              <a:t>Aim: </a:t>
            </a:r>
            <a:r>
              <a:rPr lang="en-US" sz="1800" dirty="0"/>
              <a:t>To provide daily and weekly meal plans that inspire food choices, simplify planning, and promote a balanced diet.</a:t>
            </a:r>
            <a:endParaRPr lang="en-US" sz="1800" b="1" dirty="0">
              <a:solidFill>
                <a:schemeClr val="tx2"/>
              </a:solidFill>
            </a:endParaRPr>
          </a:p>
          <a:p>
            <a:pPr marL="0" indent="0">
              <a:buNone/>
            </a:pPr>
            <a:endParaRPr lang="en-US" sz="1800" b="1" dirty="0">
              <a:solidFill>
                <a:schemeClr val="tx2"/>
              </a:solidFill>
            </a:endParaRPr>
          </a:p>
          <a:p>
            <a:r>
              <a:rPr lang="en-US" sz="1800" b="1" dirty="0">
                <a:solidFill>
                  <a:schemeClr val="tx2"/>
                </a:solidFill>
              </a:rPr>
              <a:t>Impact:</a:t>
            </a:r>
          </a:p>
          <a:p>
            <a:pPr>
              <a:buFont typeface="Wingdings" panose="05000000000000000000" pitchFamily="2" charset="2"/>
              <a:buChar char="ü"/>
            </a:pPr>
            <a:r>
              <a:rPr lang="en-US" sz="1800" dirty="0"/>
              <a:t>Enhances user experience with easy access to meal plans.</a:t>
            </a:r>
          </a:p>
          <a:p>
            <a:pPr>
              <a:buFont typeface="Wingdings" panose="05000000000000000000" pitchFamily="2" charset="2"/>
              <a:buChar char="ü"/>
            </a:pPr>
            <a:r>
              <a:rPr lang="en-US" sz="1800" dirty="0"/>
              <a:t>Encourages balanced nutrition across the week.</a:t>
            </a:r>
          </a:p>
          <a:p>
            <a:pPr>
              <a:buFont typeface="Wingdings" panose="05000000000000000000" pitchFamily="2" charset="2"/>
              <a:buChar char="ü"/>
            </a:pPr>
            <a:r>
              <a:rPr lang="en-US" sz="1800" dirty="0"/>
              <a:t>Improves meal planning efficiency for users.</a:t>
            </a:r>
          </a:p>
        </p:txBody>
      </p:sp>
      <p:pic>
        <p:nvPicPr>
          <p:cNvPr id="4" name="Picture 3" descr="A screenshot of a computer&#10;&#10;Description automatically generated">
            <a:extLst>
              <a:ext uri="{FF2B5EF4-FFF2-40B4-BE49-F238E27FC236}">
                <a16:creationId xmlns:a16="http://schemas.microsoft.com/office/drawing/2014/main" id="{4B2351D2-743B-2852-C6F1-C5FF9708FD63}"/>
              </a:ext>
            </a:extLst>
          </p:cNvPr>
          <p:cNvPicPr>
            <a:picLocks noChangeAspect="1"/>
          </p:cNvPicPr>
          <p:nvPr/>
        </p:nvPicPr>
        <p:blipFill rotWithShape="1">
          <a:blip r:embed="rId2">
            <a:extLst>
              <a:ext uri="{28A0092B-C50C-407E-A947-70E740481C1C}">
                <a14:useLocalDpi xmlns:a14="http://schemas.microsoft.com/office/drawing/2010/main" val="0"/>
              </a:ext>
            </a:extLst>
          </a:blip>
          <a:srcRect l="32290" t="11509" r="33380" b="5404"/>
          <a:stretch/>
        </p:blipFill>
        <p:spPr>
          <a:xfrm>
            <a:off x="7460383" y="1388753"/>
            <a:ext cx="4185518" cy="4646287"/>
          </a:xfrm>
          <a:prstGeom prst="rect">
            <a:avLst/>
          </a:prstGeom>
        </p:spPr>
      </p:pic>
    </p:spTree>
    <p:extLst>
      <p:ext uri="{BB962C8B-B14F-4D97-AF65-F5344CB8AC3E}">
        <p14:creationId xmlns:p14="http://schemas.microsoft.com/office/powerpoint/2010/main" val="51000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2D92-4944-0120-B8E1-9F490121D190}"/>
              </a:ext>
            </a:extLst>
          </p:cNvPr>
          <p:cNvSpPr>
            <a:spLocks noGrp="1"/>
          </p:cNvSpPr>
          <p:nvPr>
            <p:ph type="title"/>
          </p:nvPr>
        </p:nvSpPr>
        <p:spPr>
          <a:xfrm>
            <a:off x="546521" y="450025"/>
            <a:ext cx="11091672" cy="553998"/>
          </a:xfrm>
        </p:spPr>
        <p:txBody>
          <a:bodyPr/>
          <a:lstStyle/>
          <a:p>
            <a:pPr algn="ctr"/>
            <a:r>
              <a:rPr lang="en-US" dirty="0"/>
              <a:t>VERSION CONTROL WITH GITHUB</a:t>
            </a:r>
          </a:p>
        </p:txBody>
      </p:sp>
      <p:sp>
        <p:nvSpPr>
          <p:cNvPr id="3" name="Text Placeholder 2">
            <a:extLst>
              <a:ext uri="{FF2B5EF4-FFF2-40B4-BE49-F238E27FC236}">
                <a16:creationId xmlns:a16="http://schemas.microsoft.com/office/drawing/2014/main" id="{B5364158-E8FB-337F-B661-112AF497C614}"/>
              </a:ext>
            </a:extLst>
          </p:cNvPr>
          <p:cNvSpPr>
            <a:spLocks noGrp="1"/>
          </p:cNvSpPr>
          <p:nvPr>
            <p:ph type="body" sz="quarter" idx="12"/>
          </p:nvPr>
        </p:nvSpPr>
        <p:spPr>
          <a:xfrm>
            <a:off x="546101" y="1389063"/>
            <a:ext cx="5549899" cy="4564069"/>
          </a:xfrm>
        </p:spPr>
        <p:txBody>
          <a:bodyPr/>
          <a:lstStyle/>
          <a:p>
            <a:r>
              <a:rPr lang="en-US" sz="1800" b="1" dirty="0"/>
              <a:t>Aim:</a:t>
            </a:r>
            <a:r>
              <a:rPr lang="en-US" sz="1800" dirty="0"/>
              <a:t> Push the code to GitHub to enable version control and collaboration.</a:t>
            </a:r>
          </a:p>
          <a:p>
            <a:r>
              <a:rPr lang="en-US" sz="1800" b="1" dirty="0"/>
              <a:t>Steps:</a:t>
            </a:r>
          </a:p>
          <a:p>
            <a:pPr marL="0" indent="0">
              <a:buNone/>
            </a:pPr>
            <a:r>
              <a:rPr lang="en-US" sz="1800" u="sng" dirty="0"/>
              <a:t>Step-1</a:t>
            </a:r>
            <a:r>
              <a:rPr lang="en-US" sz="1800" dirty="0"/>
              <a:t>: Create a new public repository on GitHub.</a:t>
            </a:r>
          </a:p>
          <a:p>
            <a:pPr marL="0" indent="0">
              <a:buNone/>
            </a:pPr>
            <a:r>
              <a:rPr lang="en-US" sz="1800" u="sng" dirty="0"/>
              <a:t>Step-2</a:t>
            </a:r>
            <a:r>
              <a:rPr lang="en-US" sz="1800" dirty="0"/>
              <a:t>: In Eclipse terminal:</a:t>
            </a:r>
          </a:p>
          <a:p>
            <a:pPr marL="0" indent="0">
              <a:buNone/>
            </a:pPr>
            <a:r>
              <a:rPr lang="en-US" sz="1800" dirty="0"/>
              <a:t>git </a:t>
            </a:r>
            <a:r>
              <a:rPr lang="en-US" sz="1800" dirty="0" err="1"/>
              <a:t>init</a:t>
            </a:r>
            <a:r>
              <a:rPr lang="en-US" sz="1800" dirty="0"/>
              <a:t> , git config --global user.name "Your Name“</a:t>
            </a:r>
          </a:p>
          <a:p>
            <a:pPr marL="0" indent="0">
              <a:buNone/>
            </a:pPr>
            <a:r>
              <a:rPr lang="en-US" sz="1800" dirty="0"/>
              <a:t>git config --global </a:t>
            </a:r>
            <a:r>
              <a:rPr lang="en-US" sz="1800" dirty="0" err="1"/>
              <a:t>user.email</a:t>
            </a:r>
            <a:r>
              <a:rPr lang="en-US" sz="1800" dirty="0"/>
              <a:t> "Your Email“ ,</a:t>
            </a:r>
          </a:p>
          <a:p>
            <a:pPr marL="0" indent="0">
              <a:buNone/>
            </a:pPr>
            <a:r>
              <a:rPr lang="en-US" sz="1800" dirty="0"/>
              <a:t>git add . </a:t>
            </a:r>
          </a:p>
          <a:p>
            <a:pPr marL="0" indent="0">
              <a:buNone/>
            </a:pPr>
            <a:r>
              <a:rPr lang="en-US" sz="1800" dirty="0"/>
              <a:t>git commit -m "first commit“ , git branch -M main</a:t>
            </a:r>
          </a:p>
          <a:p>
            <a:pPr marL="0" indent="0">
              <a:buNone/>
            </a:pPr>
            <a:r>
              <a:rPr lang="en-US" sz="1800" dirty="0"/>
              <a:t>git remote add origin &lt;</a:t>
            </a:r>
            <a:r>
              <a:rPr lang="en-US" sz="1800" dirty="0" err="1"/>
              <a:t>repository_url</a:t>
            </a:r>
            <a:r>
              <a:rPr lang="en-US" sz="1800" dirty="0"/>
              <a:t>&gt;</a:t>
            </a:r>
          </a:p>
          <a:p>
            <a:pPr marL="0" indent="0">
              <a:buNone/>
            </a:pPr>
            <a:r>
              <a:rPr lang="en-US" sz="1800" dirty="0"/>
              <a:t>git push -u origin main</a:t>
            </a:r>
          </a:p>
          <a:p>
            <a:pPr marL="0" indent="0">
              <a:buNone/>
            </a:pPr>
            <a:r>
              <a:rPr lang="en-US" sz="1800" u="sng" dirty="0"/>
              <a:t>Step-3</a:t>
            </a:r>
            <a:r>
              <a:rPr lang="en-US" sz="1800" dirty="0"/>
              <a:t>: Check GitHub to confirm files are uploaded.</a:t>
            </a:r>
          </a:p>
        </p:txBody>
      </p:sp>
      <p:pic>
        <p:nvPicPr>
          <p:cNvPr id="4" name="Picture 3">
            <a:extLst>
              <a:ext uri="{FF2B5EF4-FFF2-40B4-BE49-F238E27FC236}">
                <a16:creationId xmlns:a16="http://schemas.microsoft.com/office/drawing/2014/main" id="{FABE226C-4767-D42F-0274-2F37E8641B40}"/>
              </a:ext>
            </a:extLst>
          </p:cNvPr>
          <p:cNvPicPr>
            <a:picLocks noChangeAspect="1"/>
          </p:cNvPicPr>
          <p:nvPr/>
        </p:nvPicPr>
        <p:blipFill rotWithShape="1">
          <a:blip r:embed="rId2"/>
          <a:srcRect l="33247" t="9819" r="3676" b="7740"/>
          <a:stretch/>
        </p:blipFill>
        <p:spPr bwMode="auto">
          <a:xfrm>
            <a:off x="7132320" y="1388753"/>
            <a:ext cx="4505873" cy="276668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D2E9016-DEDF-D80D-65C6-E4E96F9AE1FD}"/>
              </a:ext>
            </a:extLst>
          </p:cNvPr>
          <p:cNvPicPr>
            <a:picLocks noChangeAspect="1"/>
          </p:cNvPicPr>
          <p:nvPr/>
        </p:nvPicPr>
        <p:blipFill rotWithShape="1">
          <a:blip r:embed="rId3"/>
          <a:srcRect t="12551" b="12916"/>
          <a:stretch/>
        </p:blipFill>
        <p:spPr bwMode="auto">
          <a:xfrm>
            <a:off x="7132320" y="4223536"/>
            <a:ext cx="4505873" cy="17295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808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CA3ED0-FBB5-3FE0-CCF8-4F5814661376}"/>
              </a:ext>
            </a:extLst>
          </p:cNvPr>
          <p:cNvSpPr>
            <a:spLocks noGrp="1"/>
          </p:cNvSpPr>
          <p:nvPr>
            <p:ph type="title"/>
          </p:nvPr>
        </p:nvSpPr>
        <p:spPr/>
        <p:txBody>
          <a:bodyPr/>
          <a:lstStyle/>
          <a:p>
            <a:pPr algn="ctr"/>
            <a:r>
              <a:rPr lang="en-US" dirty="0"/>
              <a:t>AUTOMATED TESTING WITH JENKINS</a:t>
            </a:r>
          </a:p>
        </p:txBody>
      </p:sp>
      <p:sp>
        <p:nvSpPr>
          <p:cNvPr id="7" name="Text Placeholder 6">
            <a:extLst>
              <a:ext uri="{FF2B5EF4-FFF2-40B4-BE49-F238E27FC236}">
                <a16:creationId xmlns:a16="http://schemas.microsoft.com/office/drawing/2014/main" id="{A14D5FD2-63D1-99EE-1F99-A96142E3A5AD}"/>
              </a:ext>
            </a:extLst>
          </p:cNvPr>
          <p:cNvSpPr>
            <a:spLocks noGrp="1"/>
          </p:cNvSpPr>
          <p:nvPr>
            <p:ph type="body" sz="quarter" idx="12"/>
          </p:nvPr>
        </p:nvSpPr>
        <p:spPr>
          <a:xfrm>
            <a:off x="546099" y="1388753"/>
            <a:ext cx="5549901" cy="4564379"/>
          </a:xfrm>
        </p:spPr>
        <p:txBody>
          <a:bodyPr/>
          <a:lstStyle/>
          <a:p>
            <a:r>
              <a:rPr lang="en-US" sz="1800" b="1" dirty="0"/>
              <a:t>Aim: </a:t>
            </a:r>
            <a:r>
              <a:rPr lang="en-US" sz="1800" dirty="0"/>
              <a:t>Use Jenkins to automate testing after each push to GitHub.</a:t>
            </a:r>
          </a:p>
          <a:p>
            <a:r>
              <a:rPr lang="en-US" sz="1800" b="1" dirty="0"/>
              <a:t>Steps:</a:t>
            </a:r>
          </a:p>
          <a:p>
            <a:pPr marL="0" indent="0">
              <a:buNone/>
            </a:pPr>
            <a:r>
              <a:rPr lang="en-US" sz="1800" u="sng" dirty="0"/>
              <a:t>Step-1</a:t>
            </a:r>
            <a:r>
              <a:rPr lang="en-US" sz="1800" dirty="0"/>
              <a:t>: Install Jenkins and create a new "Freestyle project" job.</a:t>
            </a:r>
          </a:p>
          <a:p>
            <a:pPr marL="0" indent="0">
              <a:buNone/>
            </a:pPr>
            <a:r>
              <a:rPr lang="en-US" sz="1800" u="sng" dirty="0"/>
              <a:t>Step-2</a:t>
            </a:r>
            <a:r>
              <a:rPr lang="en-US" sz="1800" dirty="0"/>
              <a:t>: Configure the GitHub repository URL and set up a build trigger (polling).</a:t>
            </a:r>
          </a:p>
          <a:p>
            <a:pPr marL="0" indent="0">
              <a:buNone/>
            </a:pPr>
            <a:r>
              <a:rPr lang="en-US" sz="1800" u="sng" dirty="0"/>
              <a:t>Step-3</a:t>
            </a:r>
            <a:r>
              <a:rPr lang="en-US" sz="1800" dirty="0"/>
              <a:t>: Add build steps to pull updates from the repository.</a:t>
            </a:r>
          </a:p>
          <a:p>
            <a:pPr marL="0" indent="0">
              <a:buNone/>
            </a:pPr>
            <a:r>
              <a:rPr lang="en-US" sz="1800" u="sng" dirty="0"/>
              <a:t>Step-4</a:t>
            </a:r>
            <a:r>
              <a:rPr lang="en-US" sz="1800" dirty="0"/>
              <a:t>: Verify the job is running correctly from the Jenkins Dashboard.</a:t>
            </a:r>
          </a:p>
        </p:txBody>
      </p:sp>
      <p:pic>
        <p:nvPicPr>
          <p:cNvPr id="3" name="Picture 2">
            <a:extLst>
              <a:ext uri="{FF2B5EF4-FFF2-40B4-BE49-F238E27FC236}">
                <a16:creationId xmlns:a16="http://schemas.microsoft.com/office/drawing/2014/main" id="{55ACBB55-2734-04F1-7D0B-FA2892E0F9BA}"/>
              </a:ext>
            </a:extLst>
          </p:cNvPr>
          <p:cNvPicPr>
            <a:picLocks noChangeAspect="1"/>
          </p:cNvPicPr>
          <p:nvPr/>
        </p:nvPicPr>
        <p:blipFill rotWithShape="1">
          <a:blip r:embed="rId2"/>
          <a:srcRect t="5938" r="31755" b="20026"/>
          <a:stretch/>
        </p:blipFill>
        <p:spPr bwMode="auto">
          <a:xfrm>
            <a:off x="7353701" y="1388752"/>
            <a:ext cx="4284492" cy="204024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7D05E600-4EDD-BBE1-E602-170F13F3119B}"/>
              </a:ext>
            </a:extLst>
          </p:cNvPr>
          <p:cNvPicPr>
            <a:picLocks noChangeAspect="1"/>
          </p:cNvPicPr>
          <p:nvPr/>
        </p:nvPicPr>
        <p:blipFill rotWithShape="1">
          <a:blip r:embed="rId3"/>
          <a:srcRect l="27109" t="30050" b="5477"/>
          <a:stretch/>
        </p:blipFill>
        <p:spPr bwMode="auto">
          <a:xfrm>
            <a:off x="7361409" y="3429000"/>
            <a:ext cx="4276784" cy="223905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8880B76-61CC-1FDC-6863-68681CE18070}"/>
              </a:ext>
            </a:extLst>
          </p:cNvPr>
          <p:cNvPicPr>
            <a:picLocks noChangeAspect="1"/>
          </p:cNvPicPr>
          <p:nvPr/>
        </p:nvPicPr>
        <p:blipFill rotWithShape="1">
          <a:blip r:embed="rId4"/>
          <a:srcRect l="-167" t="41547" r="167" b="49621"/>
          <a:stretch/>
        </p:blipFill>
        <p:spPr bwMode="auto">
          <a:xfrm>
            <a:off x="7361409" y="5668051"/>
            <a:ext cx="4284492" cy="3897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1226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mdocs 2020 Light PPT Template">
  <a:themeElements>
    <a:clrScheme name="Custom 1">
      <a:dk1>
        <a:srgbClr val="000000"/>
      </a:dk1>
      <a:lt1>
        <a:sysClr val="window" lastClr="FFFFFF"/>
      </a:lt1>
      <a:dk2>
        <a:srgbClr val="131318"/>
      </a:dk2>
      <a:lt2>
        <a:srgbClr val="DFE1DF"/>
      </a:lt2>
      <a:accent1>
        <a:srgbClr val="DFE1DF"/>
      </a:accent1>
      <a:accent2>
        <a:srgbClr val="FDB515"/>
      </a:accent2>
      <a:accent3>
        <a:srgbClr val="F2665F"/>
      </a:accent3>
      <a:accent4>
        <a:srgbClr val="EC008C"/>
      </a:accent4>
      <a:accent5>
        <a:srgbClr val="654EA3"/>
      </a:accent5>
      <a:accent6>
        <a:srgbClr val="838DC8"/>
      </a:accent6>
      <a:hlink>
        <a:srgbClr val="041E42"/>
      </a:hlink>
      <a:folHlink>
        <a:srgbClr val="EC00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err="1" smtClean="0">
            <a:solidFill>
              <a:schemeClr val="tx2"/>
            </a:solidFill>
          </a:defRPr>
        </a:defPPr>
      </a:lstStyle>
    </a:txDef>
  </a:objectDefaults>
  <a:extraClrSchemeLst/>
  <a:extLst>
    <a:ext uri="{05A4C25C-085E-4340-85A3-A5531E510DB2}">
      <thm15:themeFamily xmlns:thm15="http://schemas.microsoft.com/office/thememl/2012/main" name="Amdocs_PPT_Template 2024_WHAITE_LONG-FinalF" id="{F12260B0-8727-AF43-AAF2-0CAC84A5B4C0}" vid="{FFD56FB5-4474-6342-B6FE-4D0785E0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c8eca3ca-1276-46d5-9d9d-a0f2a028920f}" enabled="0" method="" siteId="{c8eca3ca-1276-46d5-9d9d-a0f2a028920f}" removed="1"/>
</clbl:labelList>
</file>

<file path=docProps/app.xml><?xml version="1.0" encoding="utf-8"?>
<Properties xmlns="http://schemas.openxmlformats.org/officeDocument/2006/extended-properties" xmlns:vt="http://schemas.openxmlformats.org/officeDocument/2006/docPropsVTypes">
  <Template>Amdocs_PPT_Template 2024_WHITE_LONG-Final</Template>
  <TotalTime>325</TotalTime>
  <Words>811</Words>
  <Application>Microsoft Office PowerPoint</Application>
  <PresentationFormat>Widescreen</PresentationFormat>
  <Paragraphs>98</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vt:lpstr>
      <vt:lpstr>1_Amdocs 2020 Light PPT Template</vt:lpstr>
      <vt:lpstr>Deploying an HTML Page using modern DevOps Tools</vt:lpstr>
      <vt:lpstr>PowerPoint Presentation</vt:lpstr>
      <vt:lpstr>PROJECT SCOPE</vt:lpstr>
      <vt:lpstr>DEVELOPMENT TOOLS</vt:lpstr>
      <vt:lpstr>WORKFLOW</vt:lpstr>
      <vt:lpstr>CREATE HTML PAGE USING SPRINGBOOT IN ECLIPSE</vt:lpstr>
      <vt:lpstr>HTML WEBPAGE</vt:lpstr>
      <vt:lpstr>VERSION CONTROL WITH GITHUB</vt:lpstr>
      <vt:lpstr>AUTOMATED TESTING WITH JENKINS</vt:lpstr>
      <vt:lpstr>BUILD DOCKER FILE AND IMAGE</vt:lpstr>
      <vt:lpstr>PUSHING DOCKER IMAGE TO DOCKER HUB</vt:lpstr>
      <vt:lpstr>LEARNINGS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an HTML Page Using Eclipse, Jenkins, Docker, and Docker Hub</dc:title>
  <dc:subject/>
  <dc:creator>Aayushi Pandit</dc:creator>
  <cp:keywords/>
  <dc:description/>
  <cp:lastModifiedBy>Aayushi Pandit</cp:lastModifiedBy>
  <cp:revision>1</cp:revision>
  <dcterms:created xsi:type="dcterms:W3CDTF">2024-11-11T16:02:23Z</dcterms:created>
  <dcterms:modified xsi:type="dcterms:W3CDTF">2024-11-13T16:34:12Z</dcterms:modified>
  <cp:category/>
</cp:coreProperties>
</file>